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aralucent Condensed Bd" panose="02000506030000020004" pitchFamily="50" charset="0"/>
      <p:regular r:id="rId18"/>
      <p:bold r:id="rId19"/>
    </p:embeddedFont>
  </p:embeddedFont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w Jonsson" initials="SJ" lastIdx="1" clrIdx="0">
    <p:extLst>
      <p:ext uri="{19B8F6BF-5375-455C-9EA6-DF929625EA0E}">
        <p15:presenceInfo xmlns:p15="http://schemas.microsoft.com/office/powerpoint/2012/main" userId="4963c80d2bb986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EDD4"/>
    <a:srgbClr val="EAEAE8"/>
    <a:srgbClr val="A2DBA8"/>
    <a:srgbClr val="D5D5D3"/>
    <a:srgbClr val="73CA7C"/>
    <a:srgbClr val="17A624"/>
    <a:srgbClr val="16A623"/>
    <a:srgbClr val="45B850"/>
    <a:srgbClr val="BFB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76509" autoAdjust="0"/>
  </p:normalViewPr>
  <p:slideViewPr>
    <p:cSldViewPr snapToGrid="0" snapToObjects="1">
      <p:cViewPr varScale="1">
        <p:scale>
          <a:sx n="128" d="100"/>
          <a:sy n="128" d="100"/>
        </p:scale>
        <p:origin x="91" y="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25" d="100"/>
          <a:sy n="125" d="100"/>
        </p:scale>
        <p:origin x="12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516ADA1-52B6-CF4B-9EB8-568969079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63F7B7-862F-B842-88E9-59AB09F137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36331-BF4F-554A-AF08-860CAFF9E95F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67C680-4380-8542-A99E-D5D7022AD4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230753-AED5-DB47-A820-2DF8E51A9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B8AD3-AE3B-C749-AEB4-936971CC00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584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F5D1F-1F13-2B47-98A1-536B8072230E}" type="datetimeFigureOut">
              <a:rPr lang="sv-SE" smtClean="0"/>
              <a:t>2022-03-02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8ACA6-C841-674B-B8D6-1F7FC3C617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86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 descr="En bild som visar bord, hatt&#10;&#10;Automatiskt genererad beskrivning">
            <a:extLst>
              <a:ext uri="{FF2B5EF4-FFF2-40B4-BE49-F238E27FC236}">
                <a16:creationId xmlns:a16="http://schemas.microsoft.com/office/drawing/2014/main" id="{40F0FE64-0C0A-42DD-BDC8-7F88A077F3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8" y="0"/>
            <a:ext cx="9141324" cy="5143500"/>
          </a:xfrm>
          <a:prstGeom prst="rect">
            <a:avLst/>
          </a:prstGeom>
        </p:spPr>
      </p:pic>
      <p:sp>
        <p:nvSpPr>
          <p:cNvPr id="11" name="Platshållare för Datum 18">
            <a:extLst>
              <a:ext uri="{FF2B5EF4-FFF2-40B4-BE49-F238E27FC236}">
                <a16:creationId xmlns:a16="http://schemas.microsoft.com/office/drawing/2014/main" id="{318229C7-8FA2-422A-8FF5-83E092D6E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838" y="43128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10" name="Platshållare för Namn 19">
            <a:extLst>
              <a:ext uri="{FF2B5EF4-FFF2-40B4-BE49-F238E27FC236}">
                <a16:creationId xmlns:a16="http://schemas.microsoft.com/office/drawing/2014/main" id="{8A1251E7-BB30-433D-BED2-9FBC84E78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9806" y="46296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9" name="Platshållare för logga 20">
            <a:extLst>
              <a:ext uri="{FF2B5EF4-FFF2-40B4-BE49-F238E27FC236}">
                <a16:creationId xmlns:a16="http://schemas.microsoft.com/office/drawing/2014/main" id="{004E9676-D726-4D37-A51F-C4E3F9A07E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0800" y="4529703"/>
            <a:ext cx="1684800" cy="273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28800" indent="0">
              <a:buNone/>
              <a:defRPr/>
            </a:lvl1pPr>
            <a:lvl2pPr marL="342900" indent="0" algn="l">
              <a:buNone/>
              <a:defRPr sz="1000"/>
            </a:lvl2pPr>
            <a:lvl3pPr algn="l">
              <a:defRPr sz="1000"/>
            </a:lvl3pPr>
            <a:lvl4pPr marL="1028700" indent="0" algn="l">
              <a:buNone/>
              <a:defRPr sz="1000"/>
            </a:lvl4pPr>
            <a:lvl5pPr algn="l">
              <a:defRPr sz="100"/>
            </a:lvl5pPr>
          </a:lstStyle>
          <a:p>
            <a:pPr lvl="4"/>
            <a:r>
              <a:rPr lang="sv-SE" dirty="0"/>
              <a:t>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E9CB516-49B6-400A-8CA7-B09D2CC6B2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32635" cy="5143500"/>
          </a:xfrm>
          <a:prstGeom prst="rect">
            <a:avLst/>
          </a:prstGeom>
        </p:spPr>
      </p:pic>
      <p:sp>
        <p:nvSpPr>
          <p:cNvPr id="14" name="Platshållare för text 24">
            <a:extLst>
              <a:ext uri="{FF2B5EF4-FFF2-40B4-BE49-F238E27FC236}">
                <a16:creationId xmlns:a16="http://schemas.microsoft.com/office/drawing/2014/main" id="{204CEE8C-B7DE-C948-A0EE-75B684AB20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Titel på presentation</a:t>
            </a:r>
          </a:p>
        </p:txBody>
      </p:sp>
      <p:sp>
        <p:nvSpPr>
          <p:cNvPr id="15" name="Platshållare för text 24">
            <a:extLst>
              <a:ext uri="{FF2B5EF4-FFF2-40B4-BE49-F238E27FC236}">
                <a16:creationId xmlns:a16="http://schemas.microsoft.com/office/drawing/2014/main" id="{EDAE7515-87E5-8845-99E4-15DDFDA7D6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267412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 1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31240F96-245E-4DC8-8122-8F13009551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96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3">
            <a:extLst>
              <a:ext uri="{FF2B5EF4-FFF2-40B4-BE49-F238E27FC236}">
                <a16:creationId xmlns:a16="http://schemas.microsoft.com/office/drawing/2014/main" id="{8E73F6FB-B7E3-4BD8-ABCD-80A38D778E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22860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2E00E98B-A88E-4473-A7E5-9CC9FEC86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0"/>
            <a:ext cx="2289600" cy="2574000"/>
          </a:xfrm>
          <a:prstGeom prst="rect">
            <a:avLst/>
          </a:prstGeom>
          <a:solidFill>
            <a:schemeClr val="accent1"/>
          </a:solidFill>
        </p:spPr>
        <p:txBody>
          <a:bodyPr vert="horz" lIns="216000" tIns="252000" rIns="216000" bIns="216000"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lang="sv-SE" sz="3200" b="1" i="0" baseline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Din</a:t>
            </a:r>
            <a:br>
              <a:rPr lang="sv-SE" dirty="0"/>
            </a:br>
            <a:r>
              <a:rPr lang="sv-SE" dirty="0"/>
              <a:t>text</a:t>
            </a:r>
            <a:br>
              <a:rPr lang="sv-SE" dirty="0"/>
            </a:br>
            <a:r>
              <a:rPr lang="sv-SE" dirty="0"/>
              <a:t>här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DAF44DF0-3DC4-4CA7-8011-1DE35F4BC9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574000"/>
            <a:ext cx="2289600" cy="2574000"/>
          </a:xfrm>
          <a:prstGeom prst="rect">
            <a:avLst/>
          </a:prstGeom>
          <a:solidFill>
            <a:schemeClr val="accent2"/>
          </a:solidFill>
        </p:spPr>
        <p:txBody>
          <a:bodyPr vert="horz" lIns="216000" tIns="252000" rIns="216000" bIns="216000"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lang="sv-SE" sz="3200" b="1" i="0" baseline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Din</a:t>
            </a:r>
            <a:br>
              <a:rPr lang="sv-SE" dirty="0"/>
            </a:br>
            <a:r>
              <a:rPr lang="sv-SE" dirty="0"/>
              <a:t>text</a:t>
            </a:r>
            <a:br>
              <a:rPr lang="sv-SE" dirty="0"/>
            </a:br>
            <a:r>
              <a:rPr lang="sv-SE" dirty="0"/>
              <a:t>här</a:t>
            </a:r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2C04939C-1466-44E4-BA36-BC8D5C4E6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4613" y="2574000"/>
            <a:ext cx="22860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23F57F78-C2D6-4DA8-A1C0-32866B8F8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2574000"/>
            <a:ext cx="2286000" cy="2574000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288000" rIns="216000" bIns="216000" rtlCol="0">
            <a:noAutofit/>
          </a:bodyPr>
          <a:lstStyle>
            <a:lvl1pPr marL="0" indent="0">
              <a:buNone/>
              <a:defRPr lang="sv-SE" b="1" i="0" baseline="0" dirty="0">
                <a:solidFill>
                  <a:schemeClr val="bg2"/>
                </a:solidFill>
              </a:defRPr>
            </a:lvl1pPr>
          </a:lstStyle>
          <a:p>
            <a:pPr marL="252000" lvl="0" indent="-252000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Din text här</a:t>
            </a:r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5E746311-E941-495F-99DF-89ACBF651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0" y="2574000"/>
            <a:ext cx="22896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42D7CE18-CBF7-204A-AF4F-FEE9764B8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6000" y="0"/>
            <a:ext cx="2286000" cy="2574000"/>
          </a:xfrm>
          <a:prstGeom prst="rect">
            <a:avLst/>
          </a:prstGeom>
          <a:solidFill>
            <a:schemeClr val="accent3"/>
          </a:solidFill>
        </p:spPr>
        <p:txBody>
          <a:bodyPr vert="horz" lIns="216000" tIns="288000" rIns="216000" bIns="216000" rtlCol="0">
            <a:noAutofit/>
          </a:bodyPr>
          <a:lstStyle>
            <a:lvl1pPr marL="0" indent="0">
              <a:buNone/>
              <a:defRPr lang="sv-SE" b="1" i="0" baseline="0" dirty="0">
                <a:solidFill>
                  <a:schemeClr val="bg2"/>
                </a:solidFill>
              </a:defRPr>
            </a:lvl1pPr>
          </a:lstStyle>
          <a:p>
            <a:pPr marL="252000" lvl="0" indent="-252000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Din text här</a:t>
            </a:r>
          </a:p>
        </p:txBody>
      </p:sp>
    </p:spTree>
    <p:extLst>
      <p:ext uri="{BB962C8B-B14F-4D97-AF65-F5344CB8AC3E}">
        <p14:creationId xmlns:p14="http://schemas.microsoft.com/office/powerpoint/2010/main" val="362854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lage 1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">
            <a:extLst>
              <a:ext uri="{FF2B5EF4-FFF2-40B4-BE49-F238E27FC236}">
                <a16:creationId xmlns:a16="http://schemas.microsoft.com/office/drawing/2014/main" id="{31240F96-245E-4DC8-8122-8F13009551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96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3">
            <a:extLst>
              <a:ext uri="{FF2B5EF4-FFF2-40B4-BE49-F238E27FC236}">
                <a16:creationId xmlns:a16="http://schemas.microsoft.com/office/drawing/2014/main" id="{8E73F6FB-B7E3-4BD8-ABCD-80A38D778E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22860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2E00E98B-A88E-4473-A7E5-9CC9FEC86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0"/>
            <a:ext cx="2289600" cy="2574000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252000" rIns="216000" bIns="216000"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lang="sv-SE" sz="3200" b="1" i="0" baseline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Din</a:t>
            </a:r>
            <a:br>
              <a:rPr lang="sv-SE" dirty="0"/>
            </a:br>
            <a:r>
              <a:rPr lang="sv-SE" dirty="0"/>
              <a:t>text</a:t>
            </a:r>
            <a:br>
              <a:rPr lang="sv-SE" dirty="0"/>
            </a:br>
            <a:r>
              <a:rPr lang="sv-SE" dirty="0"/>
              <a:t>här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DAF44DF0-3DC4-4CA7-8011-1DE35F4BC9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574000"/>
            <a:ext cx="2289600" cy="2574000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252000" rIns="216000" bIns="216000" rtlCol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lang="sv-SE" sz="3200" b="1" i="0" baseline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Din</a:t>
            </a:r>
            <a:br>
              <a:rPr lang="sv-SE" dirty="0"/>
            </a:br>
            <a:r>
              <a:rPr lang="sv-SE" dirty="0"/>
              <a:t>text</a:t>
            </a:r>
            <a:br>
              <a:rPr lang="sv-SE" dirty="0"/>
            </a:br>
            <a:r>
              <a:rPr lang="sv-SE" dirty="0"/>
              <a:t>här</a:t>
            </a:r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2C04939C-1466-44E4-BA36-BC8D5C4E6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4613" y="2574000"/>
            <a:ext cx="22860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23F57F78-C2D6-4DA8-A1C0-32866B8F8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2574000"/>
            <a:ext cx="2286000" cy="2574000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288000" rIns="216000" bIns="216000" rtlCol="0">
            <a:noAutofit/>
          </a:bodyPr>
          <a:lstStyle>
            <a:lvl1pPr marL="0" indent="0">
              <a:buNone/>
              <a:defRPr lang="sv-SE" b="1" i="0" baseline="0" dirty="0">
                <a:solidFill>
                  <a:schemeClr val="bg2"/>
                </a:solidFill>
              </a:defRPr>
            </a:lvl1pPr>
          </a:lstStyle>
          <a:p>
            <a:pPr marL="252000" lvl="0" indent="-252000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Din text här</a:t>
            </a:r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5E746311-E941-495F-99DF-89ACBF651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8000" y="2574000"/>
            <a:ext cx="2289600" cy="2574000"/>
          </a:xfrm>
          <a:prstGeom prst="rect">
            <a:avLst/>
          </a:prstGeom>
          <a:solidFill>
            <a:srgbClr val="999999"/>
          </a:solidFill>
        </p:spPr>
        <p:txBody>
          <a:bodyPr tIns="324000">
            <a:noAutofit/>
          </a:bodyPr>
          <a:lstStyle>
            <a:lvl1pPr marL="28800" indent="0" algn="ctr"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42D7CE18-CBF7-204A-AF4F-FEE9764B8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6000" y="0"/>
            <a:ext cx="2286000" cy="2574000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288000" rIns="216000" bIns="216000" rtlCol="0">
            <a:noAutofit/>
          </a:bodyPr>
          <a:lstStyle>
            <a:lvl1pPr marL="0" indent="0">
              <a:buNone/>
              <a:defRPr lang="sv-SE" b="1" i="0" baseline="0" dirty="0">
                <a:solidFill>
                  <a:schemeClr val="bg2"/>
                </a:solidFill>
              </a:defRPr>
            </a:lvl1pPr>
          </a:lstStyle>
          <a:p>
            <a:pPr marL="252000" lvl="0" indent="-252000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Din text här</a:t>
            </a:r>
          </a:p>
        </p:txBody>
      </p:sp>
    </p:spTree>
    <p:extLst>
      <p:ext uri="{BB962C8B-B14F-4D97-AF65-F5344CB8AC3E}">
        <p14:creationId xmlns:p14="http://schemas.microsoft.com/office/powerpoint/2010/main" val="98506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180327-B78E-493B-B1DE-214BE676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D7C11C7-E3E8-443A-8A80-4EB752C0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DCA74F8-C1C8-45CD-A282-B82DDB8A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84DECE1E-740D-4856-BB90-5E2D74E3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837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C8D800-499A-4E53-BD3F-6B337CB7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27DF4B3-00A1-4DF6-8C9F-C860032E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1230856-3E83-4225-B577-C35D6561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FA70DDF-EB01-40DE-A88C-EB2E2F7B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62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E2B641B-35AE-4A0B-AC16-F5DAFC71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861CB95C-5EA3-4616-8C8C-26470D91FB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9861" y="1851025"/>
            <a:ext cx="6192837" cy="2376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/>
              <a:t>Klicka här för att ändra format på bakgrundstexten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sv-SE"/>
              <a:t>Nivå två</a:t>
            </a:r>
          </a:p>
          <a:p>
            <a:pPr lvl="2">
              <a:spcBef>
                <a:spcPts val="800"/>
              </a:spcBef>
              <a:spcAft>
                <a:spcPts val="0"/>
              </a:spcAft>
            </a:pPr>
            <a:r>
              <a:rPr lang="sv-SE"/>
              <a:t>Nivå tre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sv-SE"/>
              <a:t>Nivå fyra</a:t>
            </a:r>
          </a:p>
          <a:p>
            <a:pPr lvl="4">
              <a:spcBef>
                <a:spcPts val="800"/>
              </a:spcBef>
              <a:spcAft>
                <a:spcPts val="0"/>
              </a:spcAft>
            </a:pPr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29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C8D800-499A-4E53-BD3F-6B337CB7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3B03667-D08F-4A3C-92FB-BD15F30176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862" y="1851026"/>
            <a:ext cx="6192836" cy="237648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27DF4B3-00A1-4DF6-8C9F-C860032E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1230856-3E83-4225-B577-C35D6561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FA70DDF-EB01-40DE-A88C-EB2E2F7B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367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grön utan graf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E2B641B-35AE-4A0B-AC16-F5DAFC71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9ADA5293-6F5F-468D-9F2A-53442D7BE5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9861" y="1851025"/>
            <a:ext cx="6192838" cy="2376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28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vit utan graf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E2B641B-35AE-4A0B-AC16-F5DAFC71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1AB90507-0A9B-4A90-8424-FBBD4D84E9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62" y="1851025"/>
            <a:ext cx="6192835" cy="23764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327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E2B641B-35AE-4A0B-AC16-F5DAFC71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82B963B4-1417-472C-A0D1-B0033A2881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62" y="1851025"/>
            <a:ext cx="6192835" cy="2376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43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rö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F20F19E-B8B3-45E0-B48C-913399B9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860400"/>
            <a:ext cx="6192837" cy="90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71F3233F-ACC4-47A1-BC36-256A01121C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62" y="1851025"/>
            <a:ext cx="6192835" cy="2376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7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18">
            <a:extLst>
              <a:ext uri="{FF2B5EF4-FFF2-40B4-BE49-F238E27FC236}">
                <a16:creationId xmlns:a16="http://schemas.microsoft.com/office/drawing/2014/main" id="{0B32E819-CE70-44E8-9448-5EFA64B0A9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838" y="43128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Platshållare för Namn 19">
            <a:extLst>
              <a:ext uri="{FF2B5EF4-FFF2-40B4-BE49-F238E27FC236}">
                <a16:creationId xmlns:a16="http://schemas.microsoft.com/office/drawing/2014/main" id="{D2B57B57-9514-46DA-9389-FB9A52264B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9806" y="46296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7" name="Platshållare för logga 20">
            <a:extLst>
              <a:ext uri="{FF2B5EF4-FFF2-40B4-BE49-F238E27FC236}">
                <a16:creationId xmlns:a16="http://schemas.microsoft.com/office/drawing/2014/main" id="{D8EA7272-D47B-496A-9A12-9143011C13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0800" y="4529703"/>
            <a:ext cx="1684800" cy="27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28800" indent="0">
              <a:buNone/>
              <a:defRPr/>
            </a:lvl1pPr>
            <a:lvl2pPr marL="342900" indent="0" algn="l">
              <a:buNone/>
              <a:defRPr sz="1000"/>
            </a:lvl2pPr>
            <a:lvl3pPr algn="l">
              <a:defRPr sz="1000"/>
            </a:lvl3pPr>
            <a:lvl4pPr marL="1028700" indent="0" algn="l">
              <a:buNone/>
              <a:defRPr sz="1000"/>
            </a:lvl4pPr>
            <a:lvl5pPr algn="l">
              <a:defRPr sz="100"/>
            </a:lvl5pPr>
          </a:lstStyle>
          <a:p>
            <a:pPr lvl="4"/>
            <a:r>
              <a:rPr lang="sv-SE" dirty="0"/>
              <a:t> 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A7642D5F-0797-EA43-9A1B-55E828749E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Titel på presentation</a:t>
            </a:r>
          </a:p>
        </p:txBody>
      </p:sp>
      <p:sp>
        <p:nvSpPr>
          <p:cNvPr id="29" name="Platshållare för text 24">
            <a:extLst>
              <a:ext uri="{FF2B5EF4-FFF2-40B4-BE49-F238E27FC236}">
                <a16:creationId xmlns:a16="http://schemas.microsoft.com/office/drawing/2014/main" id="{7F7927D5-D0A1-AC4B-BE7C-A1EF4E0F32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2175694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0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0FC2E5F2-2122-4A9C-A5AE-AC789FC4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860400"/>
            <a:ext cx="6192837" cy="90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E11A8EAA-D90F-48E2-A3BB-3FBA5B8910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62" y="1851025"/>
            <a:ext cx="6192835" cy="2376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90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turk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87A679-1D12-495A-BE73-81797741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860400"/>
            <a:ext cx="6192837" cy="90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81B62397-51F2-4007-988B-9E15A9B7CC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9862" y="1851025"/>
            <a:ext cx="6192835" cy="2376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5A52DF7-739D-46A8-B40B-41B57405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9862" y="4800601"/>
            <a:ext cx="442333" cy="152017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B2AC70CC-F6A3-4BB3-9C9F-215D0C10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196" y="4800601"/>
            <a:ext cx="5004000" cy="152017"/>
          </a:xfrm>
        </p:spPr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78EB3CC3-4DFC-4004-9609-A112046B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8722" y="4800601"/>
            <a:ext cx="563977" cy="152017"/>
          </a:xfrm>
        </p:spPr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461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91A4276-37C8-4F8F-B1D1-99E40111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4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5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6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4CA290D1-A292-7543-AD74-D7898E2473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39862" y="1851026"/>
            <a:ext cx="2952002" cy="2432074"/>
          </a:xfrm>
        </p:spPr>
        <p:txBody>
          <a:bodyPr/>
          <a:lstStyle>
            <a:lvl1pPr>
              <a:lnSpc>
                <a:spcPts val="1800"/>
              </a:lnSpc>
              <a:defRPr sz="1400" baseline="0">
                <a:solidFill>
                  <a:schemeClr val="bg2"/>
                </a:solidFill>
              </a:defRPr>
            </a:lvl1pPr>
            <a:lvl2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2pPr>
            <a:lvl3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3pPr>
            <a:lvl4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4pPr>
            <a:lvl5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A484B80-DC8D-CA47-BBA7-B8453678277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67250" y="1851027"/>
            <a:ext cx="2952002" cy="2432074"/>
          </a:xfrm>
        </p:spPr>
        <p:txBody>
          <a:bodyPr/>
          <a:lstStyle>
            <a:lvl1pPr>
              <a:lnSpc>
                <a:spcPts val="1800"/>
              </a:lnSpc>
              <a:defRPr sz="1400" baseline="0">
                <a:solidFill>
                  <a:schemeClr val="bg2"/>
                </a:solidFill>
              </a:defRPr>
            </a:lvl1pPr>
            <a:lvl2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2pPr>
            <a:lvl3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3pPr>
            <a:lvl4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4pPr>
            <a:lvl5pPr>
              <a:lnSpc>
                <a:spcPts val="1600"/>
              </a:lnSpc>
              <a:defRPr sz="12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357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CEAFF5DC-AC7C-4DC6-A054-28540C0A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A929816-9B34-45CE-8FE2-E46F09D3ED2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39862" y="1851026"/>
            <a:ext cx="2952002" cy="2432074"/>
          </a:xfrm>
        </p:spPr>
        <p:txBody>
          <a:bodyPr/>
          <a:lstStyle>
            <a:lvl1pPr>
              <a:lnSpc>
                <a:spcPts val="1800"/>
              </a:lnSpc>
              <a:defRPr sz="1400" baseline="0">
                <a:solidFill>
                  <a:srgbClr val="000000"/>
                </a:solidFill>
              </a:defRPr>
            </a:lvl1pPr>
            <a:lvl2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2pPr>
            <a:lvl3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3pPr>
            <a:lvl4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4pPr>
            <a:lvl5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D62E3FC1-2727-45F2-BFFA-5BE138085F3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67250" y="1851027"/>
            <a:ext cx="2952002" cy="2432074"/>
          </a:xfrm>
        </p:spPr>
        <p:txBody>
          <a:bodyPr/>
          <a:lstStyle>
            <a:lvl1pPr>
              <a:lnSpc>
                <a:spcPts val="1800"/>
              </a:lnSpc>
              <a:defRPr sz="1400" baseline="0">
                <a:solidFill>
                  <a:srgbClr val="000000"/>
                </a:solidFill>
              </a:defRPr>
            </a:lvl1pPr>
            <a:lvl2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2pPr>
            <a:lvl3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3pPr>
            <a:lvl4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4pPr>
            <a:lvl5pPr>
              <a:lnSpc>
                <a:spcPts val="1600"/>
              </a:lnSpc>
              <a:defRPr sz="12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4">
            <a:extLst>
              <a:ext uri="{FF2B5EF4-FFF2-40B4-BE49-F238E27FC236}">
                <a16:creationId xmlns:a16="http://schemas.microsoft.com/office/drawing/2014/main" id="{E64F4680-B481-42F5-BE0E-09008A1FF8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5">
            <a:extLst>
              <a:ext uri="{FF2B5EF4-FFF2-40B4-BE49-F238E27FC236}">
                <a16:creationId xmlns:a16="http://schemas.microsoft.com/office/drawing/2014/main" id="{332D13A2-BC8D-4405-B4EF-70D3858FA2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6">
            <a:extLst>
              <a:ext uri="{FF2B5EF4-FFF2-40B4-BE49-F238E27FC236}">
                <a16:creationId xmlns:a16="http://schemas.microsoft.com/office/drawing/2014/main" id="{1604C77E-6396-4E7B-BAE3-4B905E9858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7591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tex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7568A4C-C7AB-4D1F-8D48-4582B4D3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A64EB61-28E8-46C7-992A-907786B66E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1" y="1851026"/>
            <a:ext cx="6192837" cy="2376488"/>
          </a:xfrm>
          <a:prstGeom prst="rect">
            <a:avLst/>
          </a:prstGeom>
        </p:spPr>
        <p:txBody>
          <a:bodyPr vert="horz" wrap="square" lIns="0" tIns="0" rIns="0" bIns="0" numCol="2" spcCol="216000" rtlCol="0">
            <a:no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lang="sv-SE" sz="1400" baseline="0" dirty="0" smtClean="0"/>
            </a:lvl1pPr>
            <a:lvl2pPr marL="271463" indent="-180975">
              <a:defRPr lang="sv-SE" sz="1400" dirty="0" smtClean="0"/>
            </a:lvl2pPr>
            <a:lvl3pPr>
              <a:defRPr lang="sv-SE" sz="1400" dirty="0" smtClean="0"/>
            </a:lvl3pPr>
            <a:lvl4pPr>
              <a:defRPr lang="sv-SE" sz="1400" dirty="0" smtClean="0"/>
            </a:lvl4pPr>
            <a:lvl5pPr>
              <a:defRPr lang="sv-SE" sz="1400" dirty="0"/>
            </a:lvl5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 dirty="0"/>
              <a:t>Klicka och skriv text som automatiskt delas i två spalter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582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textspalter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6DA752-4240-43F5-B9EF-12839FEC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9B2E84C-F785-42A8-AB76-8752E5E919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1" y="1851026"/>
            <a:ext cx="6192837" cy="2376488"/>
          </a:xfrm>
          <a:prstGeom prst="rect">
            <a:avLst/>
          </a:prstGeom>
        </p:spPr>
        <p:txBody>
          <a:bodyPr vert="horz" wrap="square" lIns="0" tIns="0" rIns="0" bIns="0" numCol="2" spcCol="216000" rtlCol="0">
            <a:no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lang="sv-SE" sz="1400" baseline="0" dirty="0" smtClean="0">
                <a:solidFill>
                  <a:srgbClr val="000000"/>
                </a:solidFill>
              </a:defRPr>
            </a:lvl1pPr>
            <a:lvl2pPr marL="271463" indent="-180975">
              <a:defRPr lang="sv-SE" sz="1400" dirty="0" smtClean="0"/>
            </a:lvl2pPr>
            <a:lvl3pPr>
              <a:defRPr lang="sv-SE" sz="1400" dirty="0" smtClean="0"/>
            </a:lvl3pPr>
            <a:lvl4pPr>
              <a:defRPr lang="sv-SE" sz="1400" dirty="0" smtClean="0"/>
            </a:lvl4pPr>
            <a:lvl5pPr>
              <a:defRPr lang="sv-SE" sz="1400" dirty="0"/>
            </a:lvl5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 dirty="0"/>
              <a:t>Klicka och skriv text som automatiskt delas i två spalter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54255FF-3891-4F6C-92B8-17326131D4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8D8324D5-E350-4326-93E8-10C1FC0458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0E6AC4DE-469D-4FE5-9583-9DFE0862BC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089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tex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78BD86-5FC8-4D2B-90B1-6AA8D2B6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E9EA187-4CA2-AD42-967C-72DAFA0AD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3" y="1851026"/>
            <a:ext cx="6228000" cy="2376488"/>
          </a:xfrm>
          <a:prstGeom prst="rect">
            <a:avLst/>
          </a:prstGeom>
        </p:spPr>
        <p:txBody>
          <a:bodyPr vert="horz" lIns="0" tIns="0" rIns="0" bIns="0" numCol="4" spcCol="216000" rtlCol="0">
            <a:noAutofit/>
          </a:bodyPr>
          <a:lstStyle>
            <a:lvl1pPr marL="0" indent="0">
              <a:lnSpc>
                <a:spcPts val="1600"/>
              </a:lnSpc>
              <a:spcBef>
                <a:spcPts val="600"/>
              </a:spcBef>
              <a:buNone/>
              <a:defRPr lang="sv-SE" sz="1100" kern="1200" dirty="0" err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sv-SE" sz="1400" dirty="0" smtClean="0"/>
            </a:lvl2pPr>
            <a:lvl3pPr>
              <a:defRPr lang="sv-SE" sz="1400" dirty="0" smtClean="0"/>
            </a:lvl3pPr>
            <a:lvl4pPr>
              <a:defRPr lang="sv-SE" sz="1400" dirty="0" smtClean="0"/>
            </a:lvl4pPr>
            <a:lvl5pPr>
              <a:defRPr lang="sv-SE" sz="1400" dirty="0"/>
            </a:lvl5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 dirty="0"/>
              <a:t>Klicka och skriv text som automatiskt delas i 4 spalter</a:t>
            </a:r>
          </a:p>
        </p:txBody>
      </p:sp>
    </p:spTree>
    <p:extLst>
      <p:ext uri="{BB962C8B-B14F-4D97-AF65-F5344CB8AC3E}">
        <p14:creationId xmlns:p14="http://schemas.microsoft.com/office/powerpoint/2010/main" val="2953112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textspalter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ABC6C6-8364-42C6-8147-B90D060C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576DA7A-B89E-4B08-B8D7-C96484D43A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3D73AD0-F6B8-473A-B08C-C2E70F623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158F47F-ED6D-45DC-A426-D55C21C9FE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51AAB74-20C4-5441-9DE5-3B5D569C6F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3" y="1851026"/>
            <a:ext cx="6228000" cy="2376488"/>
          </a:xfrm>
          <a:prstGeom prst="rect">
            <a:avLst/>
          </a:prstGeom>
        </p:spPr>
        <p:txBody>
          <a:bodyPr vert="horz" lIns="0" tIns="0" rIns="0" bIns="0" numCol="4" spcCol="216000" rtlCol="0">
            <a:noAutofit/>
          </a:bodyPr>
          <a:lstStyle>
            <a:lvl1pPr marL="0" indent="0">
              <a:lnSpc>
                <a:spcPts val="1600"/>
              </a:lnSpc>
              <a:spcBef>
                <a:spcPts val="600"/>
              </a:spcBef>
              <a:buNone/>
              <a:defRPr lang="sv-SE" sz="1100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lang="sv-SE" sz="1400" dirty="0" smtClean="0"/>
            </a:lvl2pPr>
            <a:lvl3pPr>
              <a:defRPr lang="sv-SE" sz="1400" dirty="0" smtClean="0"/>
            </a:lvl3pPr>
            <a:lvl4pPr>
              <a:defRPr lang="sv-SE" sz="1400" dirty="0" smtClean="0"/>
            </a:lvl4pPr>
            <a:lvl5pPr>
              <a:defRPr lang="sv-SE" sz="1400" dirty="0"/>
            </a:lvl5pPr>
          </a:lstStyle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sv-SE" dirty="0"/>
              <a:t>Klicka och skriv text som automatiskt delas i 4 spalter</a:t>
            </a:r>
          </a:p>
        </p:txBody>
      </p:sp>
    </p:spTree>
    <p:extLst>
      <p:ext uri="{BB962C8B-B14F-4D97-AF65-F5344CB8AC3E}">
        <p14:creationId xmlns:p14="http://schemas.microsoft.com/office/powerpoint/2010/main" val="2601233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A63AE241-D740-4E6D-BB6A-3E22E8D2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862" y="742951"/>
            <a:ext cx="6192837" cy="388937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89AE3B43-0232-4321-86BD-068F217A96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9861" y="1404000"/>
            <a:ext cx="6192837" cy="2710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lang="sv-SE" sz="1400" b="1" i="0" baseline="0" dirty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sv-SE" dirty="0"/>
              <a:t>Ange diagramrubrik (använd inte rubrik i själva diagrammet)</a:t>
            </a:r>
          </a:p>
        </p:txBody>
      </p:sp>
      <p:sp>
        <p:nvSpPr>
          <p:cNvPr id="9" name="Platshållare för diagram 3">
            <a:extLst>
              <a:ext uri="{FF2B5EF4-FFF2-40B4-BE49-F238E27FC236}">
                <a16:creationId xmlns:a16="http://schemas.microsoft.com/office/drawing/2014/main" id="{B3BAB64A-4A00-46F1-968F-23EE4D7D539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9861" y="1743075"/>
            <a:ext cx="6192837" cy="2484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2" name="Platshållare för datum 4">
            <a:extLst>
              <a:ext uri="{FF2B5EF4-FFF2-40B4-BE49-F238E27FC236}">
                <a16:creationId xmlns:a16="http://schemas.microsoft.com/office/drawing/2014/main" id="{99C2D421-76C4-4517-9667-056941D209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sidfot 5">
            <a:extLst>
              <a:ext uri="{FF2B5EF4-FFF2-40B4-BE49-F238E27FC236}">
                <a16:creationId xmlns:a16="http://schemas.microsoft.com/office/drawing/2014/main" id="{0FB5A3FD-4C07-429D-86AB-8064DD8D90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88F499-BB05-451E-941F-F57DCBF95F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4168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5874AD29-304E-4783-AE9C-0E7397CCF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862" y="742951"/>
            <a:ext cx="6192837" cy="388937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89AE3B43-0232-4321-86BD-068F217A96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9861" y="1404000"/>
            <a:ext cx="6192837" cy="27109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b="1" i="0" baseline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sv-SE" dirty="0"/>
              <a:t>Ange diagramrubrik (använd inte rubrik i själva diagrammet)</a:t>
            </a:r>
          </a:p>
        </p:txBody>
      </p:sp>
      <p:sp>
        <p:nvSpPr>
          <p:cNvPr id="9" name="Platshållare för diagram 3">
            <a:extLst>
              <a:ext uri="{FF2B5EF4-FFF2-40B4-BE49-F238E27FC236}">
                <a16:creationId xmlns:a16="http://schemas.microsoft.com/office/drawing/2014/main" id="{B3BAB64A-4A00-46F1-968F-23EE4D7D539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9861" y="1748636"/>
            <a:ext cx="3205711" cy="2478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8BDC34E3-A143-4223-B758-186103DFBC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5268" y="1748635"/>
            <a:ext cx="2773981" cy="2478877"/>
          </a:xfrm>
        </p:spPr>
        <p:txBody>
          <a:bodyPr/>
          <a:lstStyle>
            <a:lvl1pPr marL="216000" indent="-216000">
              <a:lnSpc>
                <a:spcPts val="1800"/>
              </a:lnSpc>
              <a:defRPr sz="1400" baseline="0">
                <a:solidFill>
                  <a:srgbClr val="000000"/>
                </a:solidFill>
              </a:defRPr>
            </a:lvl1pPr>
            <a:lvl2pPr marL="447675" indent="-179388">
              <a:defRPr sz="1200" baseline="0">
                <a:solidFill>
                  <a:srgbClr val="000000"/>
                </a:solidFill>
              </a:defRPr>
            </a:lvl2pPr>
            <a:lvl3pPr>
              <a:defRPr sz="1200" baseline="0">
                <a:solidFill>
                  <a:srgbClr val="000000"/>
                </a:solidFill>
              </a:defRPr>
            </a:lvl3pPr>
            <a:lvl4pPr>
              <a:defRPr sz="1200" baseline="0">
                <a:solidFill>
                  <a:srgbClr val="000000"/>
                </a:solidFill>
              </a:defRPr>
            </a:lvl4pPr>
            <a:lvl5pPr>
              <a:defRPr sz="12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5">
            <a:extLst>
              <a:ext uri="{FF2B5EF4-FFF2-40B4-BE49-F238E27FC236}">
                <a16:creationId xmlns:a16="http://schemas.microsoft.com/office/drawing/2014/main" id="{7C9288AD-1524-48C0-8B4D-85DB62F75CA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sidfot 6">
            <a:extLst>
              <a:ext uri="{FF2B5EF4-FFF2-40B4-BE49-F238E27FC236}">
                <a16:creationId xmlns:a16="http://schemas.microsoft.com/office/drawing/2014/main" id="{AC143467-0662-4681-A305-9479FA8C9F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7" name="Platshållare för bildnummer 7">
            <a:extLst>
              <a:ext uri="{FF2B5EF4-FFF2-40B4-BE49-F238E27FC236}">
                <a16:creationId xmlns:a16="http://schemas.microsoft.com/office/drawing/2014/main" id="{7FCEB73C-E4FA-4805-AAEB-F38122F666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8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grön/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0">
            <a:extLst>
              <a:ext uri="{FF2B5EF4-FFF2-40B4-BE49-F238E27FC236}">
                <a16:creationId xmlns:a16="http://schemas.microsoft.com/office/drawing/2014/main" id="{DBB2A943-29C0-4497-B0FC-42F00100C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1436688" indent="0" algn="l">
              <a:buNone/>
              <a:tabLst/>
              <a:defRPr sz="1600" baseline="0"/>
            </a:lvl1pPr>
          </a:lstStyle>
          <a:p>
            <a:r>
              <a:rPr lang="sv-SE" dirty="0"/>
              <a:t>Välj bakgrundsbild under fliken Unionen/</a:t>
            </a:r>
            <a:r>
              <a:rPr lang="sv-SE" dirty="0" err="1"/>
              <a:t>Bildbank</a:t>
            </a:r>
            <a:r>
              <a:rPr lang="sv-SE" dirty="0"/>
              <a:t>/Bakgrund</a:t>
            </a:r>
          </a:p>
        </p:txBody>
      </p:sp>
      <p:sp>
        <p:nvSpPr>
          <p:cNvPr id="8" name="Platshållare för Datum 18">
            <a:extLst>
              <a:ext uri="{FF2B5EF4-FFF2-40B4-BE49-F238E27FC236}">
                <a16:creationId xmlns:a16="http://schemas.microsoft.com/office/drawing/2014/main" id="{974F2C58-F87E-428F-B2D4-7B17A0D1A7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838" y="43128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7" name="Platshållare för Namn 19">
            <a:extLst>
              <a:ext uri="{FF2B5EF4-FFF2-40B4-BE49-F238E27FC236}">
                <a16:creationId xmlns:a16="http://schemas.microsoft.com/office/drawing/2014/main" id="{69EE2982-B3B0-47C8-B402-644E1BB2A5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9806" y="46296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57A89C41-0131-0D45-B729-95FF377299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Titel på presentation</a:t>
            </a:r>
          </a:p>
        </p:txBody>
      </p:sp>
      <p:sp>
        <p:nvSpPr>
          <p:cNvPr id="12" name="Platshållare för text 24">
            <a:extLst>
              <a:ext uri="{FF2B5EF4-FFF2-40B4-BE49-F238E27FC236}">
                <a16:creationId xmlns:a16="http://schemas.microsoft.com/office/drawing/2014/main" id="{63FD2FF7-A724-B34E-BD8A-84ACFFB7E4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3070820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9CEED855-14E5-4675-8180-9D3CE226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abell 2">
            <a:extLst>
              <a:ext uri="{FF2B5EF4-FFF2-40B4-BE49-F238E27FC236}">
                <a16:creationId xmlns:a16="http://schemas.microsoft.com/office/drawing/2014/main" id="{F9F89544-B1F0-45BF-986E-C076861C35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439861" y="1902583"/>
            <a:ext cx="6192837" cy="2223037"/>
          </a:xfrm>
          <a:noFill/>
          <a:ln w="38100" cap="rnd">
            <a:noFill/>
          </a:ln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763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9CEED855-14E5-4675-8180-9D3CE226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abell 2">
            <a:extLst>
              <a:ext uri="{FF2B5EF4-FFF2-40B4-BE49-F238E27FC236}">
                <a16:creationId xmlns:a16="http://schemas.microsoft.com/office/drawing/2014/main" id="{F9F89544-B1F0-45BF-986E-C076861C35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439861" y="1902583"/>
            <a:ext cx="6192837" cy="2223037"/>
          </a:xfrm>
          <a:noFill/>
          <a:ln w="38100" cap="rnd">
            <a:noFill/>
          </a:ln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12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30F39-2D23-4020-933C-986C2AE8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70000"/>
              </a:lnSpc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5">
            <a:extLst>
              <a:ext uri="{FF2B5EF4-FFF2-40B4-BE49-F238E27FC236}">
                <a16:creationId xmlns:a16="http://schemas.microsoft.com/office/drawing/2014/main" id="{7C6C4EEB-AA7C-9943-96B7-4D010616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6">
            <a:extLst>
              <a:ext uri="{FF2B5EF4-FFF2-40B4-BE49-F238E27FC236}">
                <a16:creationId xmlns:a16="http://schemas.microsoft.com/office/drawing/2014/main" id="{8FC3818B-A5BE-3D4C-934B-281CC301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6" name="Platshållare för bildnummer 7">
            <a:extLst>
              <a:ext uri="{FF2B5EF4-FFF2-40B4-BE49-F238E27FC236}">
                <a16:creationId xmlns:a16="http://schemas.microsoft.com/office/drawing/2014/main" id="{A38FE15F-0E74-644F-807A-46DD3302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2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BC84966-087F-724D-8D50-5C879F219B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851159"/>
            <a:ext cx="3004390" cy="2375241"/>
          </a:xfrm>
        </p:spPr>
        <p:txBody>
          <a:bodyPr/>
          <a:lstStyle>
            <a:lvl1pPr>
              <a:lnSpc>
                <a:spcPts val="2100"/>
              </a:lnSpc>
              <a:defRPr sz="1700" baseline="0">
                <a:solidFill>
                  <a:schemeClr val="bg2"/>
                </a:solidFill>
              </a:defRPr>
            </a:lvl1pPr>
            <a:lvl2pPr>
              <a:defRPr sz="1500" baseline="0">
                <a:solidFill>
                  <a:schemeClr val="bg2"/>
                </a:solidFill>
              </a:defRPr>
            </a:lvl2pPr>
            <a:lvl3pPr>
              <a:defRPr sz="1500" baseline="0">
                <a:solidFill>
                  <a:schemeClr val="bg2"/>
                </a:solidFill>
              </a:defRPr>
            </a:lvl3pPr>
            <a:lvl4pPr>
              <a:defRPr sz="1500" baseline="0">
                <a:solidFill>
                  <a:schemeClr val="bg2"/>
                </a:solidFill>
              </a:defRPr>
            </a:lvl4pPr>
            <a:lvl5pPr>
              <a:defRPr sz="15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bild 3">
            <a:extLst>
              <a:ext uri="{FF2B5EF4-FFF2-40B4-BE49-F238E27FC236}">
                <a16:creationId xmlns:a16="http://schemas.microsoft.com/office/drawing/2014/main" id="{BD2FC1D1-B04A-B841-8114-3E06C28567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0400" y="1851160"/>
            <a:ext cx="2840400" cy="1890000"/>
          </a:xfrm>
          <a:prstGeom prst="roundRect">
            <a:avLst>
              <a:gd name="adj" fmla="val 0"/>
            </a:avLst>
          </a:prstGeom>
          <a:solidFill>
            <a:srgbClr val="999999"/>
          </a:solidFill>
          <a:ln w="76200" cap="rnd">
            <a:solidFill>
              <a:schemeClr val="bg2"/>
            </a:solidFill>
            <a:round/>
          </a:ln>
          <a:effectLst>
            <a:outerShdw blurRad="279400" dist="38100" dir="2700000" algn="tl" rotWithShape="0">
              <a:prstClr val="black">
                <a:alpha val="20000"/>
              </a:prstClr>
            </a:outerShdw>
          </a:effectLst>
        </p:spPr>
        <p:txBody>
          <a:bodyPr lIns="72000" tIns="72000" rIns="72000" anchor="t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800"/>
              </a:spcBef>
              <a:buNone/>
              <a:defRPr lang="sv-SE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ikonen för att lägga till en bild. </a:t>
            </a:r>
            <a:r>
              <a:rPr lang="sv-SE" dirty="0" err="1"/>
              <a:t>Unionenbilder</a:t>
            </a:r>
            <a:r>
              <a:rPr lang="sv-SE" dirty="0"/>
              <a:t> finns under fliken Unionen/Bilder</a:t>
            </a:r>
          </a:p>
        </p:txBody>
      </p:sp>
      <p:sp>
        <p:nvSpPr>
          <p:cNvPr id="14" name="Platshållare för bild 4">
            <a:extLst>
              <a:ext uri="{FF2B5EF4-FFF2-40B4-BE49-F238E27FC236}">
                <a16:creationId xmlns:a16="http://schemas.microsoft.com/office/drawing/2014/main" id="{884C0D62-1E1A-D74F-8E6A-A74608872CD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468424">
            <a:off x="4837890" y="3439548"/>
            <a:ext cx="1857600" cy="1238400"/>
          </a:xfrm>
          <a:prstGeom prst="roundRect">
            <a:avLst>
              <a:gd name="adj" fmla="val 0"/>
            </a:avLst>
          </a:prstGeom>
          <a:solidFill>
            <a:srgbClr val="999999"/>
          </a:solidFill>
          <a:ln w="76200" cap="rnd">
            <a:solidFill>
              <a:schemeClr val="bg2"/>
            </a:solidFill>
            <a:round/>
          </a:ln>
          <a:effectLst>
            <a:outerShdw blurRad="279400" dist="38100" dir="2700000" algn="tl" rotWithShape="0">
              <a:prstClr val="black">
                <a:alpha val="20000"/>
              </a:prstClr>
            </a:outerShdw>
          </a:effectLst>
        </p:spPr>
        <p:txBody>
          <a:bodyPr lIns="72000" tIns="72000" rIns="72000" anchor="t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800"/>
              </a:spcBef>
              <a:buNone/>
              <a:defRPr lang="sv-SE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ikonen för att lägga till en bild. </a:t>
            </a:r>
            <a:r>
              <a:rPr lang="sv-SE" dirty="0" err="1"/>
              <a:t>Unionenbilder</a:t>
            </a:r>
            <a:r>
              <a:rPr lang="sv-SE" dirty="0"/>
              <a:t> finns under fliken Unionen/Bilder</a:t>
            </a:r>
          </a:p>
        </p:txBody>
      </p:sp>
    </p:spTree>
    <p:extLst>
      <p:ext uri="{BB962C8B-B14F-4D97-AF65-F5344CB8AC3E}">
        <p14:creationId xmlns:p14="http://schemas.microsoft.com/office/powerpoint/2010/main" val="470616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63B8D2-B682-4BA6-B440-AEB042C4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B123784-CCCD-448F-8566-21E715CE6B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862" y="1851159"/>
            <a:ext cx="3004390" cy="2375241"/>
          </a:xfrm>
        </p:spPr>
        <p:txBody>
          <a:bodyPr/>
          <a:lstStyle>
            <a:lvl1pPr>
              <a:lnSpc>
                <a:spcPts val="2100"/>
              </a:lnSpc>
              <a:defRPr sz="1700" baseline="0">
                <a:solidFill>
                  <a:srgbClr val="000000"/>
                </a:solidFill>
              </a:defRPr>
            </a:lvl1pPr>
            <a:lvl2pPr>
              <a:defRPr sz="1500" baseline="0">
                <a:solidFill>
                  <a:srgbClr val="000000"/>
                </a:solidFill>
              </a:defRPr>
            </a:lvl2pPr>
            <a:lvl3pPr>
              <a:defRPr sz="1500" baseline="0">
                <a:solidFill>
                  <a:srgbClr val="000000"/>
                </a:solidFill>
              </a:defRPr>
            </a:lvl3pPr>
            <a:lvl4pPr>
              <a:defRPr sz="1500" baseline="0">
                <a:solidFill>
                  <a:srgbClr val="000000"/>
                </a:solidFill>
              </a:defRPr>
            </a:lvl4pPr>
            <a:lvl5pPr>
              <a:defRPr sz="15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3">
            <a:extLst>
              <a:ext uri="{FF2B5EF4-FFF2-40B4-BE49-F238E27FC236}">
                <a16:creationId xmlns:a16="http://schemas.microsoft.com/office/drawing/2014/main" id="{84D8E197-B9BD-4450-87AE-37E752414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0400" y="1851160"/>
            <a:ext cx="2840400" cy="1890000"/>
          </a:xfrm>
          <a:prstGeom prst="roundRect">
            <a:avLst>
              <a:gd name="adj" fmla="val 0"/>
            </a:avLst>
          </a:prstGeom>
          <a:solidFill>
            <a:srgbClr val="999999"/>
          </a:solidFill>
          <a:ln w="76200" cap="rnd">
            <a:solidFill>
              <a:schemeClr val="bg2"/>
            </a:solidFill>
            <a:round/>
          </a:ln>
          <a:effectLst>
            <a:outerShdw blurRad="279400" dist="38100" dir="2700000" algn="tl" rotWithShape="0">
              <a:prstClr val="black">
                <a:alpha val="20000"/>
              </a:prstClr>
            </a:outerShdw>
          </a:effectLst>
        </p:spPr>
        <p:txBody>
          <a:bodyPr lIns="72000" tIns="72000" rIns="72000" anchor="t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800"/>
              </a:spcBef>
              <a:buNone/>
              <a:defRPr lang="sv-SE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ikonen för att lägga till en bild. </a:t>
            </a:r>
            <a:r>
              <a:rPr lang="sv-SE" dirty="0" err="1"/>
              <a:t>Unionenbilder</a:t>
            </a:r>
            <a:r>
              <a:rPr lang="sv-SE" dirty="0"/>
              <a:t> finns under fliken Unionen/Bilder</a:t>
            </a:r>
          </a:p>
        </p:txBody>
      </p:sp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1024E850-4598-4D69-B62D-F3FDF3B2AE2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468424">
            <a:off x="4837890" y="3439548"/>
            <a:ext cx="1857600" cy="1238400"/>
          </a:xfrm>
          <a:prstGeom prst="roundRect">
            <a:avLst>
              <a:gd name="adj" fmla="val 0"/>
            </a:avLst>
          </a:prstGeom>
          <a:solidFill>
            <a:srgbClr val="999999"/>
          </a:solidFill>
          <a:ln w="76200" cap="rnd">
            <a:solidFill>
              <a:schemeClr val="bg2"/>
            </a:solidFill>
            <a:round/>
          </a:ln>
          <a:effectLst>
            <a:outerShdw blurRad="279400" dist="38100" dir="2700000" algn="tl" rotWithShape="0">
              <a:prstClr val="black">
                <a:alpha val="20000"/>
              </a:prstClr>
            </a:outerShdw>
          </a:effectLst>
        </p:spPr>
        <p:txBody>
          <a:bodyPr lIns="72000" tIns="72000" rIns="72000" anchor="t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800"/>
              </a:spcBef>
              <a:buNone/>
              <a:defRPr lang="sv-SE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ikonen för att lägga till en bild. </a:t>
            </a:r>
            <a:r>
              <a:rPr lang="sv-SE" dirty="0" err="1"/>
              <a:t>Unionenbilder</a:t>
            </a:r>
            <a:r>
              <a:rPr lang="sv-SE" dirty="0"/>
              <a:t> finns under fliken Unionen/Bilder</a:t>
            </a:r>
          </a:p>
        </p:txBody>
      </p:sp>
      <p:sp>
        <p:nvSpPr>
          <p:cNvPr id="3" name="Platshållare för datum 5">
            <a:extLst>
              <a:ext uri="{FF2B5EF4-FFF2-40B4-BE49-F238E27FC236}">
                <a16:creationId xmlns:a16="http://schemas.microsoft.com/office/drawing/2014/main" id="{564D38AF-7597-4D69-962A-BFC08441584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EBCE169-06D7-449A-8313-529D0EA45ED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9" name="Platshållare för bildnummer 7">
            <a:extLst>
              <a:ext uri="{FF2B5EF4-FFF2-40B4-BE49-F238E27FC236}">
                <a16:creationId xmlns:a16="http://schemas.microsoft.com/office/drawing/2014/main" id="{CE946ACA-6755-46AF-8E40-2C8053572D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7343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10">
            <a:extLst>
              <a:ext uri="{FF2B5EF4-FFF2-40B4-BE49-F238E27FC236}">
                <a16:creationId xmlns:a16="http://schemas.microsoft.com/office/drawing/2014/main" id="{79150F2D-EA1F-44BA-9779-FDA3ACD4E220}"/>
              </a:ext>
            </a:extLst>
          </p:cNvPr>
          <p:cNvGrpSpPr/>
          <p:nvPr userDrawn="1"/>
        </p:nvGrpSpPr>
        <p:grpSpPr>
          <a:xfrm>
            <a:off x="2480400" y="468000"/>
            <a:ext cx="4188974" cy="4198265"/>
            <a:chOff x="5119516" y="-559678"/>
            <a:chExt cx="4188974" cy="4198265"/>
          </a:xfrm>
          <a:solidFill>
            <a:schemeClr val="accent3"/>
          </a:solidFill>
        </p:grpSpPr>
        <p:sp>
          <p:nvSpPr>
            <p:cNvPr id="62" name="Platshållare för text 11">
              <a:extLst>
                <a:ext uri="{FF2B5EF4-FFF2-40B4-BE49-F238E27FC236}">
                  <a16:creationId xmlns:a16="http://schemas.microsoft.com/office/drawing/2014/main" id="{D9FEA5EC-7994-4B17-9687-E52172487C6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19516" y="771423"/>
              <a:ext cx="1533600" cy="15336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</a:pPr>
              <a:endParaRPr lang="sv-SE"/>
            </a:p>
          </p:txBody>
        </p:sp>
        <p:sp>
          <p:nvSpPr>
            <p:cNvPr id="63" name="Platshållare för text 12">
              <a:extLst>
                <a:ext uri="{FF2B5EF4-FFF2-40B4-BE49-F238E27FC236}">
                  <a16:creationId xmlns:a16="http://schemas.microsoft.com/office/drawing/2014/main" id="{B451EC36-CE8A-48BE-82C7-53D9C167AA0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50199" y="-559678"/>
              <a:ext cx="1533600" cy="15336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</a:pPr>
              <a:endParaRPr lang="sv-SE" dirty="0"/>
            </a:p>
          </p:txBody>
        </p:sp>
        <p:sp>
          <p:nvSpPr>
            <p:cNvPr id="64" name="Platshållare för text 13">
              <a:extLst>
                <a:ext uri="{FF2B5EF4-FFF2-40B4-BE49-F238E27FC236}">
                  <a16:creationId xmlns:a16="http://schemas.microsoft.com/office/drawing/2014/main" id="{3242B786-1582-466E-9D08-F9FE612663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774890" y="771423"/>
              <a:ext cx="1533600" cy="153360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</a:pPr>
              <a:endParaRPr lang="sv-SE" dirty="0"/>
            </a:p>
          </p:txBody>
        </p:sp>
        <p:sp>
          <p:nvSpPr>
            <p:cNvPr id="65" name="Platshållare för text 14">
              <a:extLst>
                <a:ext uri="{FF2B5EF4-FFF2-40B4-BE49-F238E27FC236}">
                  <a16:creationId xmlns:a16="http://schemas.microsoft.com/office/drawing/2014/main" id="{3A949941-CCF3-4F79-A5FA-AC90AB503F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47615" y="2104987"/>
              <a:ext cx="1533600" cy="15336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</a:pPr>
              <a:endParaRPr lang="sv-SE"/>
            </a:p>
          </p:txBody>
        </p:sp>
      </p:grp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2A1E9A41-CF1E-4202-8B69-100CB4F332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1037" y="1796765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635D970C-4934-4A43-B0D5-16EABD11AF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1720" y="45829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B0C8E4A7-51E3-46E9-87CC-917042976D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7645" y="179796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63059A38-E62A-4E72-B299-08443BB4C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9136" y="313200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datum 6">
            <a:extLst>
              <a:ext uri="{FF2B5EF4-FFF2-40B4-BE49-F238E27FC236}">
                <a16:creationId xmlns:a16="http://schemas.microsoft.com/office/drawing/2014/main" id="{FF1AD904-D63D-1942-A6D1-867FE88A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7">
            <a:extLst>
              <a:ext uri="{FF2B5EF4-FFF2-40B4-BE49-F238E27FC236}">
                <a16:creationId xmlns:a16="http://schemas.microsoft.com/office/drawing/2014/main" id="{B5A665AA-E24F-8843-9E93-CF1AE64B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5" name="Platshållare för bildnummer 8">
            <a:extLst>
              <a:ext uri="{FF2B5EF4-FFF2-40B4-BE49-F238E27FC236}">
                <a16:creationId xmlns:a16="http://schemas.microsoft.com/office/drawing/2014/main" id="{9C815722-888F-BF46-986D-F88342B1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2352C4C-63C8-410F-8380-833ADC5E3C91}"/>
              </a:ext>
            </a:extLst>
          </p:cNvPr>
          <p:cNvGrpSpPr/>
          <p:nvPr userDrawn="1"/>
        </p:nvGrpSpPr>
        <p:grpSpPr>
          <a:xfrm>
            <a:off x="3697524" y="1690652"/>
            <a:ext cx="1766727" cy="1760875"/>
            <a:chOff x="3697524" y="1690652"/>
            <a:chExt cx="1766727" cy="1760875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6E2D14E5-2769-4F80-ACB2-D9C5B05FC43A}"/>
                </a:ext>
              </a:extLst>
            </p:cNvPr>
            <p:cNvGrpSpPr/>
            <p:nvPr userDrawn="1"/>
          </p:nvGrpSpPr>
          <p:grpSpPr>
            <a:xfrm>
              <a:off x="3703308" y="1690652"/>
              <a:ext cx="424251" cy="423604"/>
              <a:chOff x="3703308" y="1690652"/>
              <a:chExt cx="424251" cy="423604"/>
            </a:xfrm>
          </p:grpSpPr>
          <p:cxnSp>
            <p:nvCxnSpPr>
              <p:cNvPr id="74" name="Rak koppling 73">
                <a:extLst>
                  <a:ext uri="{FF2B5EF4-FFF2-40B4-BE49-F238E27FC236}">
                    <a16:creationId xmlns:a16="http://schemas.microsoft.com/office/drawing/2014/main" id="{4AD7E10D-2283-42FA-9810-B7B1A4C3482D}"/>
                  </a:ext>
                </a:extLst>
              </p:cNvPr>
              <p:cNvCxnSpPr>
                <a:cxnSpLocks/>
                <a:stCxn id="83" idx="2"/>
                <a:endCxn id="80" idx="2"/>
              </p:cNvCxnSpPr>
              <p:nvPr userDrawn="1"/>
            </p:nvCxnSpPr>
            <p:spPr>
              <a:xfrm flipV="1">
                <a:off x="3756306" y="1744782"/>
                <a:ext cx="317002" cy="314041"/>
              </a:xfrm>
              <a:prstGeom prst="line">
                <a:avLst/>
              </a:prstGeom>
              <a:ln w="28575" cap="rnd">
                <a:solidFill>
                  <a:schemeClr val="bg2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Ellips 78">
                <a:extLst>
                  <a:ext uri="{FF2B5EF4-FFF2-40B4-BE49-F238E27FC236}">
                    <a16:creationId xmlns:a16="http://schemas.microsoft.com/office/drawing/2014/main" id="{DAF23AF3-3D1D-4C67-9C4C-C15709F0CCD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3970959" y="1703251"/>
                <a:ext cx="144000" cy="144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E8B82BBE-CCB4-4234-91F8-97DB11421F51}"/>
                  </a:ext>
                </a:extLst>
              </p:cNvPr>
              <p:cNvSpPr/>
              <p:nvPr userDrawn="1"/>
            </p:nvSpPr>
            <p:spPr>
              <a:xfrm rot="13493220">
                <a:off x="3958360" y="1690652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82" name="Ellips 81">
                <a:extLst>
                  <a:ext uri="{FF2B5EF4-FFF2-40B4-BE49-F238E27FC236}">
                    <a16:creationId xmlns:a16="http://schemas.microsoft.com/office/drawing/2014/main" id="{88C5F9E4-348C-47E4-AA72-ECB2FF0820F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3715909" y="1957656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D897954C-DBE4-4568-A604-D30A963821C1}"/>
                  </a:ext>
                </a:extLst>
              </p:cNvPr>
              <p:cNvSpPr/>
              <p:nvPr userDrawn="1"/>
            </p:nvSpPr>
            <p:spPr>
              <a:xfrm rot="2837658">
                <a:off x="3703308" y="1945056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50BD2403-E976-418E-A399-F85B5FDC0498}"/>
                </a:ext>
              </a:extLst>
            </p:cNvPr>
            <p:cNvGrpSpPr/>
            <p:nvPr userDrawn="1"/>
          </p:nvGrpSpPr>
          <p:grpSpPr>
            <a:xfrm>
              <a:off x="5033124" y="1691676"/>
              <a:ext cx="423604" cy="424251"/>
              <a:chOff x="5033124" y="1691676"/>
              <a:chExt cx="423604" cy="424251"/>
            </a:xfrm>
          </p:grpSpPr>
          <p:cxnSp>
            <p:nvCxnSpPr>
              <p:cNvPr id="77" name="Rak koppling 76">
                <a:extLst>
                  <a:ext uri="{FF2B5EF4-FFF2-40B4-BE49-F238E27FC236}">
                    <a16:creationId xmlns:a16="http://schemas.microsoft.com/office/drawing/2014/main" id="{216DADD2-7947-40CE-833F-3F7BF485D7E0}"/>
                  </a:ext>
                </a:extLst>
              </p:cNvPr>
              <p:cNvCxnSpPr>
                <a:cxnSpLocks/>
                <a:stCxn id="89" idx="2"/>
                <a:endCxn id="86" idx="2"/>
              </p:cNvCxnSpPr>
              <p:nvPr userDrawn="1"/>
            </p:nvCxnSpPr>
            <p:spPr>
              <a:xfrm flipH="1" flipV="1">
                <a:off x="5087254" y="1745927"/>
                <a:ext cx="314041" cy="317002"/>
              </a:xfrm>
              <a:prstGeom prst="line">
                <a:avLst/>
              </a:prstGeom>
              <a:ln w="28575" cap="rnd">
                <a:solidFill>
                  <a:schemeClr val="bg2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Ellips 84">
                <a:extLst>
                  <a:ext uri="{FF2B5EF4-FFF2-40B4-BE49-F238E27FC236}">
                    <a16:creationId xmlns:a16="http://schemas.microsoft.com/office/drawing/2014/main" id="{CD56DC36-9F7C-4A38-A1E6-0643034AACA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5045723" y="1704275"/>
                <a:ext cx="144000" cy="144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68E78DFD-D334-45E7-9BA1-6081F9974FFB}"/>
                  </a:ext>
                </a:extLst>
              </p:cNvPr>
              <p:cNvSpPr/>
              <p:nvPr userDrawn="1"/>
            </p:nvSpPr>
            <p:spPr>
              <a:xfrm rot="8093220">
                <a:off x="5033124" y="1691676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88" name="Ellips 87">
                <a:extLst>
                  <a:ext uri="{FF2B5EF4-FFF2-40B4-BE49-F238E27FC236}">
                    <a16:creationId xmlns:a16="http://schemas.microsoft.com/office/drawing/2014/main" id="{1C4B0E58-99B6-434F-A883-F3185D10DD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5300128" y="1959327"/>
                <a:ext cx="144000" cy="14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3CABB421-C2A7-45C6-966C-7FD701A55544}"/>
                  </a:ext>
                </a:extLst>
              </p:cNvPr>
              <p:cNvSpPr/>
              <p:nvPr userDrawn="1"/>
            </p:nvSpPr>
            <p:spPr>
              <a:xfrm rot="19037658">
                <a:off x="5287528" y="1946727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08839E49-1993-4533-97C7-6B397866A1A9}"/>
                </a:ext>
              </a:extLst>
            </p:cNvPr>
            <p:cNvGrpSpPr/>
            <p:nvPr userDrawn="1"/>
          </p:nvGrpSpPr>
          <p:grpSpPr>
            <a:xfrm>
              <a:off x="3710123" y="3039875"/>
              <a:ext cx="411005" cy="411652"/>
              <a:chOff x="3710123" y="3039875"/>
              <a:chExt cx="411005" cy="411652"/>
            </a:xfrm>
          </p:grpSpPr>
          <p:cxnSp>
            <p:nvCxnSpPr>
              <p:cNvPr id="76" name="Rak koppling 75">
                <a:extLst>
                  <a:ext uri="{FF2B5EF4-FFF2-40B4-BE49-F238E27FC236}">
                    <a16:creationId xmlns:a16="http://schemas.microsoft.com/office/drawing/2014/main" id="{D0399CD2-0FC0-4851-964D-1447286E8DF6}"/>
                  </a:ext>
                </a:extLst>
              </p:cNvPr>
              <p:cNvCxnSpPr>
                <a:cxnSpLocks/>
                <a:stCxn id="95" idx="2"/>
                <a:endCxn id="92" idx="2"/>
              </p:cNvCxnSpPr>
              <p:nvPr userDrawn="1"/>
            </p:nvCxnSpPr>
            <p:spPr>
              <a:xfrm flipH="1" flipV="1">
                <a:off x="3751654" y="3081527"/>
                <a:ext cx="314041" cy="317002"/>
              </a:xfrm>
              <a:prstGeom prst="line">
                <a:avLst/>
              </a:prstGeom>
              <a:ln w="28575" cap="rnd">
                <a:solidFill>
                  <a:schemeClr val="bg2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Ellips 90">
                <a:extLst>
                  <a:ext uri="{FF2B5EF4-FFF2-40B4-BE49-F238E27FC236}">
                    <a16:creationId xmlns:a16="http://schemas.microsoft.com/office/drawing/2014/main" id="{92F4ADC6-1B2C-43FA-8DF7-57889E2417D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3710123" y="3039875"/>
                <a:ext cx="144000" cy="14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Ellips 93">
                <a:extLst>
                  <a:ext uri="{FF2B5EF4-FFF2-40B4-BE49-F238E27FC236}">
                    <a16:creationId xmlns:a16="http://schemas.microsoft.com/office/drawing/2014/main" id="{8923871A-E9EA-42B4-8772-0375B3D03C0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3964528" y="3294927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4EFBFBE-1AFF-4981-92AD-1F74E4BD9953}"/>
                  </a:ext>
                </a:extLst>
              </p:cNvPr>
              <p:cNvSpPr/>
              <p:nvPr userDrawn="1"/>
            </p:nvSpPr>
            <p:spPr>
              <a:xfrm rot="19037658">
                <a:off x="3951928" y="3282327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621CED5B-FB46-441E-BC06-15B76DBC8D7C}"/>
                </a:ext>
              </a:extLst>
            </p:cNvPr>
            <p:cNvGrpSpPr/>
            <p:nvPr userDrawn="1"/>
          </p:nvGrpSpPr>
          <p:grpSpPr>
            <a:xfrm>
              <a:off x="5040000" y="3020400"/>
              <a:ext cx="424251" cy="423604"/>
              <a:chOff x="5040000" y="3020400"/>
              <a:chExt cx="424251" cy="423604"/>
            </a:xfrm>
          </p:grpSpPr>
          <p:cxnSp>
            <p:nvCxnSpPr>
              <p:cNvPr id="75" name="Rak koppling 74">
                <a:extLst>
                  <a:ext uri="{FF2B5EF4-FFF2-40B4-BE49-F238E27FC236}">
                    <a16:creationId xmlns:a16="http://schemas.microsoft.com/office/drawing/2014/main" id="{DC23EF86-08BE-451C-A63D-34AF45EBE53B}"/>
                  </a:ext>
                </a:extLst>
              </p:cNvPr>
              <p:cNvCxnSpPr>
                <a:cxnSpLocks/>
                <a:stCxn id="101" idx="2"/>
                <a:endCxn id="98" idx="2"/>
              </p:cNvCxnSpPr>
              <p:nvPr userDrawn="1"/>
            </p:nvCxnSpPr>
            <p:spPr>
              <a:xfrm flipV="1">
                <a:off x="5092998" y="3074530"/>
                <a:ext cx="317002" cy="314041"/>
              </a:xfrm>
              <a:prstGeom prst="line">
                <a:avLst/>
              </a:prstGeom>
              <a:ln w="28575" cap="rnd">
                <a:solidFill>
                  <a:schemeClr val="bg2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Ellips 99">
                <a:extLst>
                  <a:ext uri="{FF2B5EF4-FFF2-40B4-BE49-F238E27FC236}">
                    <a16:creationId xmlns:a16="http://schemas.microsoft.com/office/drawing/2014/main" id="{D5D889DD-CB15-4F6B-A63E-44FED7F2B0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5052600" y="3287404"/>
                <a:ext cx="144000" cy="14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1" name="Frihandsfigur: Form 100">
                <a:extLst>
                  <a:ext uri="{FF2B5EF4-FFF2-40B4-BE49-F238E27FC236}">
                    <a16:creationId xmlns:a16="http://schemas.microsoft.com/office/drawing/2014/main" id="{C33CB650-CF03-45AA-8FCB-FF6E2BC59407}"/>
                  </a:ext>
                </a:extLst>
              </p:cNvPr>
              <p:cNvSpPr/>
              <p:nvPr userDrawn="1"/>
            </p:nvSpPr>
            <p:spPr>
              <a:xfrm rot="2837658">
                <a:off x="5040000" y="3274804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97" name="Ellips 96">
                <a:extLst>
                  <a:ext uri="{FF2B5EF4-FFF2-40B4-BE49-F238E27FC236}">
                    <a16:creationId xmlns:a16="http://schemas.microsoft.com/office/drawing/2014/main" id="{E2AF5F01-8C1F-4739-AACC-CFC4E1B27A4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5307651" y="3032999"/>
                <a:ext cx="144000" cy="14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F84A45C7-D77D-4314-9A4F-4B04C844AF78}"/>
                  </a:ext>
                </a:extLst>
              </p:cNvPr>
              <p:cNvSpPr/>
              <p:nvPr userDrawn="1"/>
            </p:nvSpPr>
            <p:spPr>
              <a:xfrm rot="13493220">
                <a:off x="5295052" y="3020400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BF0EF543-B7FD-4315-9110-F513244B8429}"/>
                </a:ext>
              </a:extLst>
            </p:cNvPr>
            <p:cNvSpPr/>
            <p:nvPr userDrawn="1"/>
          </p:nvSpPr>
          <p:spPr>
            <a:xfrm rot="8093220">
              <a:off x="3697524" y="3027276"/>
              <a:ext cx="169199" cy="169199"/>
            </a:xfrm>
            <a:custGeom>
              <a:avLst/>
              <a:gdLst>
                <a:gd name="connsiteX0" fmla="*/ 432000 w 864000"/>
                <a:gd name="connsiteY0" fmla="*/ 212400 h 864000"/>
                <a:gd name="connsiteX1" fmla="*/ 212400 w 864000"/>
                <a:gd name="connsiteY1" fmla="*/ 432000 h 864000"/>
                <a:gd name="connsiteX2" fmla="*/ 432000 w 864000"/>
                <a:gd name="connsiteY2" fmla="*/ 651600 h 864000"/>
                <a:gd name="connsiteX3" fmla="*/ 651600 w 864000"/>
                <a:gd name="connsiteY3" fmla="*/ 432000 h 864000"/>
                <a:gd name="connsiteX4" fmla="*/ 432000 w 864000"/>
                <a:gd name="connsiteY4" fmla="*/ 212400 h 864000"/>
                <a:gd name="connsiteX5" fmla="*/ 432000 w 864000"/>
                <a:gd name="connsiteY5" fmla="*/ 0 h 864000"/>
                <a:gd name="connsiteX6" fmla="*/ 864000 w 864000"/>
                <a:gd name="connsiteY6" fmla="*/ 432000 h 864000"/>
                <a:gd name="connsiteX7" fmla="*/ 432000 w 864000"/>
                <a:gd name="connsiteY7" fmla="*/ 864000 h 864000"/>
                <a:gd name="connsiteX8" fmla="*/ 0 w 864000"/>
                <a:gd name="connsiteY8" fmla="*/ 432000 h 864000"/>
                <a:gd name="connsiteX9" fmla="*/ 432000 w 864000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000" h="864000">
                  <a:moveTo>
                    <a:pt x="432000" y="212400"/>
                  </a:moveTo>
                  <a:cubicBezTo>
                    <a:pt x="310718" y="212400"/>
                    <a:pt x="212400" y="310718"/>
                    <a:pt x="212400" y="432000"/>
                  </a:cubicBezTo>
                  <a:cubicBezTo>
                    <a:pt x="212400" y="553282"/>
                    <a:pt x="310718" y="651600"/>
                    <a:pt x="432000" y="651600"/>
                  </a:cubicBezTo>
                  <a:cubicBezTo>
                    <a:pt x="553282" y="651600"/>
                    <a:pt x="651600" y="553282"/>
                    <a:pt x="651600" y="432000"/>
                  </a:cubicBezTo>
                  <a:cubicBezTo>
                    <a:pt x="651600" y="310718"/>
                    <a:pt x="553282" y="212400"/>
                    <a:pt x="432000" y="212400"/>
                  </a:cubicBezTo>
                  <a:close/>
                  <a:moveTo>
                    <a:pt x="432000" y="0"/>
                  </a:moveTo>
                  <a:cubicBezTo>
                    <a:pt x="670587" y="0"/>
                    <a:pt x="864000" y="193413"/>
                    <a:pt x="864000" y="432000"/>
                  </a:cubicBezTo>
                  <a:cubicBezTo>
                    <a:pt x="864000" y="670587"/>
                    <a:pt x="670587" y="864000"/>
                    <a:pt x="432000" y="864000"/>
                  </a:cubicBezTo>
                  <a:cubicBezTo>
                    <a:pt x="193413" y="864000"/>
                    <a:pt x="0" y="670587"/>
                    <a:pt x="0" y="432000"/>
                  </a:cubicBezTo>
                  <a:cubicBezTo>
                    <a:pt x="0" y="193413"/>
                    <a:pt x="193413" y="0"/>
                    <a:pt x="43200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sv-SE"/>
            </a:p>
          </p:txBody>
        </p:sp>
      </p:grpSp>
      <p:sp>
        <p:nvSpPr>
          <p:cNvPr id="73" name="Platshållare för text 5">
            <a:extLst>
              <a:ext uri="{FF2B5EF4-FFF2-40B4-BE49-F238E27FC236}">
                <a16:creationId xmlns:a16="http://schemas.microsoft.com/office/drawing/2014/main" id="{49C45906-50CA-4B77-8345-8ECEF34D4B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8900000">
            <a:off x="3697200" y="2419200"/>
            <a:ext cx="1731154" cy="273057"/>
          </a:xfrm>
        </p:spPr>
        <p:txBody>
          <a:bodyPr/>
          <a:lstStyle>
            <a:lvl1pPr marL="0" indent="0" algn="ctr">
              <a:lnSpc>
                <a:spcPts val="1700"/>
              </a:lnSpc>
              <a:buNone/>
              <a:defRPr lang="sv-SE" sz="1400" b="1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4009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1">
          <p15:clr>
            <a:srgbClr val="FBAE40"/>
          </p15:clr>
        </p15:guide>
        <p15:guide id="4" pos="3742">
          <p15:clr>
            <a:srgbClr val="FBAE40"/>
          </p15:clr>
        </p15:guide>
        <p15:guide id="5" orient="horz" pos="2459">
          <p15:clr>
            <a:srgbClr val="FBAE40"/>
          </p15:clr>
        </p15:guide>
        <p15:guide id="7" orient="horz" pos="80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fik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0">
            <a:extLst>
              <a:ext uri="{FF2B5EF4-FFF2-40B4-BE49-F238E27FC236}">
                <a16:creationId xmlns:a16="http://schemas.microsoft.com/office/drawing/2014/main" id="{3B722237-8E43-4A36-A0AD-3188087D82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482016" y="468000"/>
            <a:ext cx="4204324" cy="4198265"/>
            <a:chOff x="2482016" y="472197"/>
            <a:chExt cx="4195684" cy="4198265"/>
          </a:xfrm>
        </p:grpSpPr>
        <p:sp>
          <p:nvSpPr>
            <p:cNvPr id="32" name="Platshållare för text 13">
              <a:extLst>
                <a:ext uri="{FF2B5EF4-FFF2-40B4-BE49-F238E27FC236}">
                  <a16:creationId xmlns:a16="http://schemas.microsoft.com/office/drawing/2014/main" id="{B7E03B0C-0900-4194-B280-65473C5D4C9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44100" y="1803298"/>
              <a:ext cx="1533600" cy="1533600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33" name="Platshållare för text 14">
              <a:extLst>
                <a:ext uri="{FF2B5EF4-FFF2-40B4-BE49-F238E27FC236}">
                  <a16:creationId xmlns:a16="http://schemas.microsoft.com/office/drawing/2014/main" id="{0A105B0C-D880-40EC-B23F-BA8EC705C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10115" y="3136862"/>
              <a:ext cx="1533600" cy="153360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29" name="Platshållare för text 11">
              <a:extLst>
                <a:ext uri="{FF2B5EF4-FFF2-40B4-BE49-F238E27FC236}">
                  <a16:creationId xmlns:a16="http://schemas.microsoft.com/office/drawing/2014/main" id="{131DADA4-8DB1-486E-B463-6885523F38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482016" y="1803298"/>
              <a:ext cx="1533600" cy="15336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dirty="0"/>
            </a:p>
          </p:txBody>
        </p:sp>
        <p:sp>
          <p:nvSpPr>
            <p:cNvPr id="31" name="Platshållare för text 12">
              <a:extLst>
                <a:ext uri="{FF2B5EF4-FFF2-40B4-BE49-F238E27FC236}">
                  <a16:creationId xmlns:a16="http://schemas.microsoft.com/office/drawing/2014/main" id="{C670C062-CF08-49D7-ABCF-14665C286A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12699" y="472197"/>
              <a:ext cx="1533600" cy="1533600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685800" rtl="0" eaLnBrk="1" latinLnBrk="0" hangingPunct="1">
                <a:lnSpc>
                  <a:spcPct val="60000"/>
                </a:lnSpc>
                <a:spcBef>
                  <a:spcPts val="8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sv-SE" sz="1800" b="0" kern="120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ts val="2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lang="sv-SE" sz="2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dirty="0"/>
            </a:p>
          </p:txBody>
        </p:sp>
      </p:grp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6C408DC-ACE3-4592-9595-780B8B11470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sidfot 7">
            <a:extLst>
              <a:ext uri="{FF2B5EF4-FFF2-40B4-BE49-F238E27FC236}">
                <a16:creationId xmlns:a16="http://schemas.microsoft.com/office/drawing/2014/main" id="{314800F4-E74F-4608-9787-1A78BAB85AA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13" name="Platshållare för bildnummer 8">
            <a:extLst>
              <a:ext uri="{FF2B5EF4-FFF2-40B4-BE49-F238E27FC236}">
                <a16:creationId xmlns:a16="http://schemas.microsoft.com/office/drawing/2014/main" id="{C56FBCDF-8E69-4814-A15F-81F44D68EF8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63059A38-E62A-4E72-B299-08443BB4C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400" y="313200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C663F4A6-A10F-4997-BBAB-11B296AF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8000" y="180000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635D970C-4934-4A43-B0D5-16EABD11AF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6000" y="46800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17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Text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2A1E9A41-CF1E-4202-8B69-100CB4F332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0400" y="1800000"/>
            <a:ext cx="1533600" cy="1533600"/>
          </a:xfrm>
          <a:prstGeom prst="ellipse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26DCAFFD-270F-4AE1-8F0C-24F1FCE91D10}"/>
              </a:ext>
            </a:extLst>
          </p:cNvPr>
          <p:cNvGrpSpPr/>
          <p:nvPr userDrawn="1"/>
        </p:nvGrpSpPr>
        <p:grpSpPr>
          <a:xfrm>
            <a:off x="3697524" y="1690652"/>
            <a:ext cx="1766727" cy="1760875"/>
            <a:chOff x="3697524" y="1690652"/>
            <a:chExt cx="1766727" cy="1760875"/>
          </a:xfrm>
        </p:grpSpPr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83011E61-E9EB-4718-9146-1E249990FC7C}"/>
                </a:ext>
              </a:extLst>
            </p:cNvPr>
            <p:cNvGrpSpPr/>
            <p:nvPr userDrawn="1"/>
          </p:nvGrpSpPr>
          <p:grpSpPr>
            <a:xfrm>
              <a:off x="3703308" y="1690652"/>
              <a:ext cx="424251" cy="423604"/>
              <a:chOff x="3703308" y="1690652"/>
              <a:chExt cx="424251" cy="423604"/>
            </a:xfrm>
          </p:grpSpPr>
          <p:cxnSp>
            <p:nvCxnSpPr>
              <p:cNvPr id="167" name="Rak koppling 166">
                <a:extLst>
                  <a:ext uri="{FF2B5EF4-FFF2-40B4-BE49-F238E27FC236}">
                    <a16:creationId xmlns:a16="http://schemas.microsoft.com/office/drawing/2014/main" id="{5BCF721F-D3BF-41FC-BD84-E84F0E37380F}"/>
                  </a:ext>
                </a:extLst>
              </p:cNvPr>
              <p:cNvCxnSpPr>
                <a:cxnSpLocks/>
                <a:stCxn id="171" idx="2"/>
                <a:endCxn id="173" idx="2"/>
              </p:cNvCxnSpPr>
              <p:nvPr userDrawn="1"/>
            </p:nvCxnSpPr>
            <p:spPr>
              <a:xfrm flipV="1">
                <a:off x="3756306" y="1744782"/>
                <a:ext cx="317002" cy="314041"/>
              </a:xfrm>
              <a:prstGeom prst="line">
                <a:avLst/>
              </a:prstGeom>
              <a:ln w="28575" cap="rnd">
                <a:solidFill>
                  <a:schemeClr val="accent6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upp 18">
                <a:extLst>
                  <a:ext uri="{FF2B5EF4-FFF2-40B4-BE49-F238E27FC236}">
                    <a16:creationId xmlns:a16="http://schemas.microsoft.com/office/drawing/2014/main" id="{4EB7F86C-22B0-4DFD-A8B8-438019801637}"/>
                  </a:ext>
                </a:extLst>
              </p:cNvPr>
              <p:cNvGrpSpPr/>
              <p:nvPr userDrawn="1"/>
            </p:nvGrpSpPr>
            <p:grpSpPr>
              <a:xfrm>
                <a:off x="3958360" y="1690652"/>
                <a:ext cx="169199" cy="169199"/>
                <a:chOff x="3958360" y="1690652"/>
                <a:chExt cx="169199" cy="169199"/>
              </a:xfrm>
            </p:grpSpPr>
            <p:sp>
              <p:nvSpPr>
                <p:cNvPr id="172" name="Ellips 171">
                  <a:extLst>
                    <a:ext uri="{FF2B5EF4-FFF2-40B4-BE49-F238E27FC236}">
                      <a16:creationId xmlns:a16="http://schemas.microsoft.com/office/drawing/2014/main" id="{D7DEE826-C90B-474A-9DDA-519F2102BE47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 rot="10800000">
                  <a:off x="3970959" y="1703251"/>
                  <a:ext cx="144000" cy="1440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73" name="Frihandsfigur: Form 172">
                  <a:extLst>
                    <a:ext uri="{FF2B5EF4-FFF2-40B4-BE49-F238E27FC236}">
                      <a16:creationId xmlns:a16="http://schemas.microsoft.com/office/drawing/2014/main" id="{1457D51D-255B-4F5C-ABE9-7C4387210413}"/>
                    </a:ext>
                  </a:extLst>
                </p:cNvPr>
                <p:cNvSpPr/>
                <p:nvPr userDrawn="1"/>
              </p:nvSpPr>
              <p:spPr>
                <a:xfrm rot="13493220">
                  <a:off x="3958360" y="1690652"/>
                  <a:ext cx="169199" cy="169199"/>
                </a:xfrm>
                <a:custGeom>
                  <a:avLst/>
                  <a:gdLst>
                    <a:gd name="connsiteX0" fmla="*/ 432000 w 864000"/>
                    <a:gd name="connsiteY0" fmla="*/ 212400 h 864000"/>
                    <a:gd name="connsiteX1" fmla="*/ 212400 w 864000"/>
                    <a:gd name="connsiteY1" fmla="*/ 432000 h 864000"/>
                    <a:gd name="connsiteX2" fmla="*/ 432000 w 864000"/>
                    <a:gd name="connsiteY2" fmla="*/ 651600 h 864000"/>
                    <a:gd name="connsiteX3" fmla="*/ 651600 w 864000"/>
                    <a:gd name="connsiteY3" fmla="*/ 432000 h 864000"/>
                    <a:gd name="connsiteX4" fmla="*/ 432000 w 864000"/>
                    <a:gd name="connsiteY4" fmla="*/ 212400 h 864000"/>
                    <a:gd name="connsiteX5" fmla="*/ 432000 w 864000"/>
                    <a:gd name="connsiteY5" fmla="*/ 0 h 864000"/>
                    <a:gd name="connsiteX6" fmla="*/ 864000 w 864000"/>
                    <a:gd name="connsiteY6" fmla="*/ 432000 h 864000"/>
                    <a:gd name="connsiteX7" fmla="*/ 432000 w 864000"/>
                    <a:gd name="connsiteY7" fmla="*/ 864000 h 864000"/>
                    <a:gd name="connsiteX8" fmla="*/ 0 w 864000"/>
                    <a:gd name="connsiteY8" fmla="*/ 432000 h 864000"/>
                    <a:gd name="connsiteX9" fmla="*/ 432000 w 864000"/>
                    <a:gd name="connsiteY9" fmla="*/ 0 h 86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4000" h="864000">
                      <a:moveTo>
                        <a:pt x="432000" y="212400"/>
                      </a:moveTo>
                      <a:cubicBezTo>
                        <a:pt x="310718" y="212400"/>
                        <a:pt x="212400" y="310718"/>
                        <a:pt x="212400" y="432000"/>
                      </a:cubicBezTo>
                      <a:cubicBezTo>
                        <a:pt x="212400" y="553282"/>
                        <a:pt x="310718" y="651600"/>
                        <a:pt x="432000" y="651600"/>
                      </a:cubicBezTo>
                      <a:cubicBezTo>
                        <a:pt x="553282" y="651600"/>
                        <a:pt x="651600" y="553282"/>
                        <a:pt x="651600" y="432000"/>
                      </a:cubicBezTo>
                      <a:cubicBezTo>
                        <a:pt x="651600" y="310718"/>
                        <a:pt x="553282" y="212400"/>
                        <a:pt x="432000" y="212400"/>
                      </a:cubicBezTo>
                      <a:close/>
                      <a:moveTo>
                        <a:pt x="432000" y="0"/>
                      </a:moveTo>
                      <a:cubicBezTo>
                        <a:pt x="670587" y="0"/>
                        <a:pt x="864000" y="193413"/>
                        <a:pt x="864000" y="432000"/>
                      </a:cubicBezTo>
                      <a:cubicBezTo>
                        <a:pt x="864000" y="670587"/>
                        <a:pt x="670587" y="864000"/>
                        <a:pt x="432000" y="864000"/>
                      </a:cubicBezTo>
                      <a:cubicBezTo>
                        <a:pt x="193413" y="864000"/>
                        <a:pt x="0" y="670587"/>
                        <a:pt x="0" y="432000"/>
                      </a:cubicBezTo>
                      <a:cubicBezTo>
                        <a:pt x="0" y="193413"/>
                        <a:pt x="193413" y="0"/>
                        <a:pt x="43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70" name="Ellips 169">
                <a:extLst>
                  <a:ext uri="{FF2B5EF4-FFF2-40B4-BE49-F238E27FC236}">
                    <a16:creationId xmlns:a16="http://schemas.microsoft.com/office/drawing/2014/main" id="{03AC1F2F-F5B5-4826-AE6A-66BFA5D871B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3715909" y="1957656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Frihandsfigur: Form 170">
                <a:extLst>
                  <a:ext uri="{FF2B5EF4-FFF2-40B4-BE49-F238E27FC236}">
                    <a16:creationId xmlns:a16="http://schemas.microsoft.com/office/drawing/2014/main" id="{D79184E5-E8CF-4F05-9820-8C59601DBEF5}"/>
                  </a:ext>
                </a:extLst>
              </p:cNvPr>
              <p:cNvSpPr/>
              <p:nvPr userDrawn="1"/>
            </p:nvSpPr>
            <p:spPr>
              <a:xfrm rot="2837658">
                <a:off x="3703308" y="1945056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506F4067-4728-4831-A9A9-D16D0812E036}"/>
                </a:ext>
              </a:extLst>
            </p:cNvPr>
            <p:cNvGrpSpPr/>
            <p:nvPr userDrawn="1"/>
          </p:nvGrpSpPr>
          <p:grpSpPr>
            <a:xfrm>
              <a:off x="5033124" y="1691676"/>
              <a:ext cx="423604" cy="424251"/>
              <a:chOff x="5033124" y="1691676"/>
              <a:chExt cx="423604" cy="424251"/>
            </a:xfrm>
          </p:grpSpPr>
          <p:cxnSp>
            <p:nvCxnSpPr>
              <p:cNvPr id="86" name="Rak koppling 85">
                <a:extLst>
                  <a:ext uri="{FF2B5EF4-FFF2-40B4-BE49-F238E27FC236}">
                    <a16:creationId xmlns:a16="http://schemas.microsoft.com/office/drawing/2014/main" id="{8811F51E-4294-4651-8801-17F807BFE58B}"/>
                  </a:ext>
                </a:extLst>
              </p:cNvPr>
              <p:cNvCxnSpPr>
                <a:cxnSpLocks/>
                <a:stCxn id="90" idx="2"/>
                <a:endCxn id="92" idx="2"/>
              </p:cNvCxnSpPr>
              <p:nvPr userDrawn="1"/>
            </p:nvCxnSpPr>
            <p:spPr>
              <a:xfrm flipH="1" flipV="1">
                <a:off x="5087254" y="1745927"/>
                <a:ext cx="314041" cy="317002"/>
              </a:xfrm>
              <a:prstGeom prst="line">
                <a:avLst/>
              </a:prstGeom>
              <a:ln w="28575" cap="rnd">
                <a:solidFill>
                  <a:schemeClr val="accent6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Ellips 90">
                <a:extLst>
                  <a:ext uri="{FF2B5EF4-FFF2-40B4-BE49-F238E27FC236}">
                    <a16:creationId xmlns:a16="http://schemas.microsoft.com/office/drawing/2014/main" id="{B69F45A0-58AB-4B1A-AADE-AB2B1C9E4AE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5045723" y="1704275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D000A52B-29C4-4358-8FAF-4DF64BDF9D1D}"/>
                  </a:ext>
                </a:extLst>
              </p:cNvPr>
              <p:cNvSpPr/>
              <p:nvPr userDrawn="1"/>
            </p:nvSpPr>
            <p:spPr>
              <a:xfrm rot="8093220">
                <a:off x="5033124" y="1691676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89" name="Ellips 88">
                <a:extLst>
                  <a:ext uri="{FF2B5EF4-FFF2-40B4-BE49-F238E27FC236}">
                    <a16:creationId xmlns:a16="http://schemas.microsoft.com/office/drawing/2014/main" id="{2D5F5F93-DE53-463C-A116-0C473EFC9CC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5300128" y="1959327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4E50EC7-8751-4788-9192-1B0CAD32A6DB}"/>
                  </a:ext>
                </a:extLst>
              </p:cNvPr>
              <p:cNvSpPr/>
              <p:nvPr userDrawn="1"/>
            </p:nvSpPr>
            <p:spPr>
              <a:xfrm rot="19037658">
                <a:off x="5287528" y="1946727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B692A3C4-CEA6-4AE9-8C3F-05C8F952AA30}"/>
                </a:ext>
              </a:extLst>
            </p:cNvPr>
            <p:cNvGrpSpPr/>
            <p:nvPr userDrawn="1"/>
          </p:nvGrpSpPr>
          <p:grpSpPr>
            <a:xfrm>
              <a:off x="3697524" y="3027276"/>
              <a:ext cx="423604" cy="424251"/>
              <a:chOff x="3697524" y="3027276"/>
              <a:chExt cx="423604" cy="424251"/>
            </a:xfrm>
          </p:grpSpPr>
          <p:cxnSp>
            <p:nvCxnSpPr>
              <p:cNvPr id="93" name="Rak koppling 92">
                <a:extLst>
                  <a:ext uri="{FF2B5EF4-FFF2-40B4-BE49-F238E27FC236}">
                    <a16:creationId xmlns:a16="http://schemas.microsoft.com/office/drawing/2014/main" id="{AF141E78-3265-42AC-A634-CA3B54868D91}"/>
                  </a:ext>
                </a:extLst>
              </p:cNvPr>
              <p:cNvCxnSpPr>
                <a:cxnSpLocks/>
                <a:stCxn id="97" idx="2"/>
                <a:endCxn id="99" idx="2"/>
              </p:cNvCxnSpPr>
              <p:nvPr userDrawn="1"/>
            </p:nvCxnSpPr>
            <p:spPr>
              <a:xfrm flipH="1" flipV="1">
                <a:off x="3751654" y="3081527"/>
                <a:ext cx="314041" cy="317002"/>
              </a:xfrm>
              <a:prstGeom prst="line">
                <a:avLst/>
              </a:prstGeom>
              <a:ln w="28575" cap="rnd">
                <a:solidFill>
                  <a:schemeClr val="accent6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Ellips 97">
                <a:extLst>
                  <a:ext uri="{FF2B5EF4-FFF2-40B4-BE49-F238E27FC236}">
                    <a16:creationId xmlns:a16="http://schemas.microsoft.com/office/drawing/2014/main" id="{40895631-29D7-4EB9-85A1-A02A8A67D5B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3710123" y="3039875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9" name="Frihandsfigur: Form 98">
                <a:extLst>
                  <a:ext uri="{FF2B5EF4-FFF2-40B4-BE49-F238E27FC236}">
                    <a16:creationId xmlns:a16="http://schemas.microsoft.com/office/drawing/2014/main" id="{7BD800AF-5D52-4E47-8734-FA60009DF69A}"/>
                  </a:ext>
                </a:extLst>
              </p:cNvPr>
              <p:cNvSpPr/>
              <p:nvPr userDrawn="1"/>
            </p:nvSpPr>
            <p:spPr>
              <a:xfrm rot="8093220">
                <a:off x="3697524" y="3027276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96" name="Ellips 95">
                <a:extLst>
                  <a:ext uri="{FF2B5EF4-FFF2-40B4-BE49-F238E27FC236}">
                    <a16:creationId xmlns:a16="http://schemas.microsoft.com/office/drawing/2014/main" id="{00411149-4CE4-414E-8EBA-D979C1C7EF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5400000">
                <a:off x="3964528" y="3294927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0FFEEC26-19A6-411D-BFBB-ACC2EADFD5DC}"/>
                  </a:ext>
                </a:extLst>
              </p:cNvPr>
              <p:cNvSpPr/>
              <p:nvPr userDrawn="1"/>
            </p:nvSpPr>
            <p:spPr>
              <a:xfrm rot="19037658">
                <a:off x="3951928" y="3282327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6E76AEC8-37BF-4366-B7AE-BE46E3E63955}"/>
                </a:ext>
              </a:extLst>
            </p:cNvPr>
            <p:cNvGrpSpPr/>
            <p:nvPr userDrawn="1"/>
          </p:nvGrpSpPr>
          <p:grpSpPr>
            <a:xfrm>
              <a:off x="5040000" y="3020400"/>
              <a:ext cx="424251" cy="423604"/>
              <a:chOff x="5040000" y="3020400"/>
              <a:chExt cx="424251" cy="423604"/>
            </a:xfrm>
          </p:grpSpPr>
          <p:cxnSp>
            <p:nvCxnSpPr>
              <p:cNvPr id="75" name="Rak koppling 74">
                <a:extLst>
                  <a:ext uri="{FF2B5EF4-FFF2-40B4-BE49-F238E27FC236}">
                    <a16:creationId xmlns:a16="http://schemas.microsoft.com/office/drawing/2014/main" id="{6BF3623F-DD84-4D46-B111-4EA41799AFC7}"/>
                  </a:ext>
                </a:extLst>
              </p:cNvPr>
              <p:cNvCxnSpPr>
                <a:cxnSpLocks/>
                <a:stCxn id="79" idx="2"/>
                <a:endCxn id="81" idx="2"/>
              </p:cNvCxnSpPr>
              <p:nvPr userDrawn="1"/>
            </p:nvCxnSpPr>
            <p:spPr>
              <a:xfrm flipV="1">
                <a:off x="5092998" y="3074530"/>
                <a:ext cx="317002" cy="314041"/>
              </a:xfrm>
              <a:prstGeom prst="line">
                <a:avLst/>
              </a:prstGeom>
              <a:ln w="28575" cap="rnd">
                <a:solidFill>
                  <a:schemeClr val="accent6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Ellips 79">
                <a:extLst>
                  <a:ext uri="{FF2B5EF4-FFF2-40B4-BE49-F238E27FC236}">
                    <a16:creationId xmlns:a16="http://schemas.microsoft.com/office/drawing/2014/main" id="{B98C4B7D-41D2-4147-B00D-7DE9D7C1114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5307651" y="3032999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49572454-230C-4112-8A29-FC0D3E9F60B5}"/>
                  </a:ext>
                </a:extLst>
              </p:cNvPr>
              <p:cNvSpPr/>
              <p:nvPr userDrawn="1"/>
            </p:nvSpPr>
            <p:spPr>
              <a:xfrm rot="13493220">
                <a:off x="5295052" y="3020400"/>
                <a:ext cx="169199" cy="169199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  <p:sp>
            <p:nvSpPr>
              <p:cNvPr id="78" name="Ellips 77">
                <a:extLst>
                  <a:ext uri="{FF2B5EF4-FFF2-40B4-BE49-F238E27FC236}">
                    <a16:creationId xmlns:a16="http://schemas.microsoft.com/office/drawing/2014/main" id="{7DA9CD65-CBE8-4A39-B884-D8070303A93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5052600" y="3287404"/>
                <a:ext cx="144000" cy="1440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Frihandsfigur: Form 78">
                <a:extLst>
                  <a:ext uri="{FF2B5EF4-FFF2-40B4-BE49-F238E27FC236}">
                    <a16:creationId xmlns:a16="http://schemas.microsoft.com/office/drawing/2014/main" id="{F60125B9-4C81-4148-BC37-1DAAD8D8AC39}"/>
                  </a:ext>
                </a:extLst>
              </p:cNvPr>
              <p:cNvSpPr/>
              <p:nvPr userDrawn="1"/>
            </p:nvSpPr>
            <p:spPr>
              <a:xfrm rot="2837658">
                <a:off x="5040000" y="3274804"/>
                <a:ext cx="169200" cy="169200"/>
              </a:xfrm>
              <a:custGeom>
                <a:avLst/>
                <a:gdLst>
                  <a:gd name="connsiteX0" fmla="*/ 432000 w 864000"/>
                  <a:gd name="connsiteY0" fmla="*/ 212400 h 864000"/>
                  <a:gd name="connsiteX1" fmla="*/ 212400 w 864000"/>
                  <a:gd name="connsiteY1" fmla="*/ 432000 h 864000"/>
                  <a:gd name="connsiteX2" fmla="*/ 432000 w 864000"/>
                  <a:gd name="connsiteY2" fmla="*/ 651600 h 864000"/>
                  <a:gd name="connsiteX3" fmla="*/ 651600 w 864000"/>
                  <a:gd name="connsiteY3" fmla="*/ 432000 h 864000"/>
                  <a:gd name="connsiteX4" fmla="*/ 432000 w 864000"/>
                  <a:gd name="connsiteY4" fmla="*/ 212400 h 864000"/>
                  <a:gd name="connsiteX5" fmla="*/ 432000 w 864000"/>
                  <a:gd name="connsiteY5" fmla="*/ 0 h 864000"/>
                  <a:gd name="connsiteX6" fmla="*/ 864000 w 864000"/>
                  <a:gd name="connsiteY6" fmla="*/ 432000 h 864000"/>
                  <a:gd name="connsiteX7" fmla="*/ 432000 w 864000"/>
                  <a:gd name="connsiteY7" fmla="*/ 864000 h 864000"/>
                  <a:gd name="connsiteX8" fmla="*/ 0 w 864000"/>
                  <a:gd name="connsiteY8" fmla="*/ 432000 h 864000"/>
                  <a:gd name="connsiteX9" fmla="*/ 432000 w 864000"/>
                  <a:gd name="connsiteY9" fmla="*/ 0 h 8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0" h="864000">
                    <a:moveTo>
                      <a:pt x="432000" y="212400"/>
                    </a:moveTo>
                    <a:cubicBezTo>
                      <a:pt x="310718" y="212400"/>
                      <a:pt x="212400" y="310718"/>
                      <a:pt x="212400" y="432000"/>
                    </a:cubicBezTo>
                    <a:cubicBezTo>
                      <a:pt x="212400" y="553282"/>
                      <a:pt x="310718" y="651600"/>
                      <a:pt x="432000" y="651600"/>
                    </a:cubicBezTo>
                    <a:cubicBezTo>
                      <a:pt x="553282" y="651600"/>
                      <a:pt x="651600" y="553282"/>
                      <a:pt x="651600" y="432000"/>
                    </a:cubicBezTo>
                    <a:cubicBezTo>
                      <a:pt x="651600" y="310718"/>
                      <a:pt x="553282" y="212400"/>
                      <a:pt x="432000" y="212400"/>
                    </a:cubicBezTo>
                    <a:close/>
                    <a:moveTo>
                      <a:pt x="432000" y="0"/>
                    </a:moveTo>
                    <a:cubicBezTo>
                      <a:pt x="670587" y="0"/>
                      <a:pt x="864000" y="193413"/>
                      <a:pt x="864000" y="432000"/>
                    </a:cubicBezTo>
                    <a:cubicBezTo>
                      <a:pt x="864000" y="670587"/>
                      <a:pt x="670587" y="864000"/>
                      <a:pt x="432000" y="864000"/>
                    </a:cubicBezTo>
                    <a:cubicBezTo>
                      <a:pt x="193413" y="864000"/>
                      <a:pt x="0" y="670587"/>
                      <a:pt x="0" y="432000"/>
                    </a:cubicBezTo>
                    <a:cubicBezTo>
                      <a:pt x="0" y="193413"/>
                      <a:pt x="193413" y="0"/>
                      <a:pt x="43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BDB30B6A-721E-4BF0-9A5C-19BF7A1AAB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8900000">
            <a:off x="3697200" y="2419200"/>
            <a:ext cx="1731154" cy="273057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lang="sv-SE" sz="1400" b="1" i="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3353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1">
          <p15:clr>
            <a:srgbClr val="FBAE40"/>
          </p15:clr>
        </p15:guide>
        <p15:guide id="4" pos="3719">
          <p15:clr>
            <a:srgbClr val="FBAE40"/>
          </p15:clr>
        </p15:guide>
        <p15:guide id="5" orient="horz" pos="2436">
          <p15:clr>
            <a:srgbClr val="FBAE40"/>
          </p15:clr>
        </p15:guide>
        <p15:guide id="7" orient="horz" pos="781">
          <p15:clr>
            <a:srgbClr val="FBAE40"/>
          </p15:clr>
        </p15:guide>
        <p15:guide id="8" orient="horz" pos="2074">
          <p15:clr>
            <a:srgbClr val="FBAE40"/>
          </p15:clr>
        </p15:guide>
        <p15:guide id="9" pos="3276">
          <p15:clr>
            <a:srgbClr val="FBAE40"/>
          </p15:clr>
        </p15:guide>
        <p15:guide id="10" pos="2426">
          <p15:clr>
            <a:srgbClr val="FBAE40"/>
          </p15:clr>
        </p15:guide>
        <p15:guide id="11" orient="horz" pos="107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 - tre färgad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768BF-B430-4B81-AF80-A20754ED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DE48048-1B70-4262-B945-CB9B51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862" y="1803600"/>
            <a:ext cx="1728000" cy="389888"/>
          </a:xfrm>
          <a:prstGeom prst="round2SameRect">
            <a:avLst/>
          </a:prstGeom>
          <a:noFill/>
          <a:ln w="31750" cap="rnd">
            <a:solidFill>
              <a:schemeClr val="bg2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1A8F0C42-6D55-42D9-8880-7667ED26C7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9023" y="1803600"/>
            <a:ext cx="1728000" cy="389888"/>
          </a:xfrm>
          <a:prstGeom prst="round2SameRect">
            <a:avLst/>
          </a:prstGeom>
          <a:noFill/>
          <a:ln w="31750" cap="rnd">
            <a:solidFill>
              <a:schemeClr val="bg2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CE876487-F441-47E1-80A9-810D95E0BB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183" y="1803600"/>
            <a:ext cx="1728000" cy="389888"/>
          </a:xfrm>
          <a:prstGeom prst="round2SameRect">
            <a:avLst/>
          </a:prstGeom>
          <a:noFill/>
          <a:ln w="31750" cap="rnd">
            <a:solidFill>
              <a:schemeClr val="bg2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9B1B991D-20B8-4E65-B7F3-AC214D781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2" y="2193520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4"/>
          </a:solidFill>
          <a:ln w="28575">
            <a:solidFill>
              <a:schemeClr val="bg2"/>
            </a:solidFill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B723BB-2A06-44FC-8AEA-C1EE371FF4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3214" y="2192454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 w="28575">
            <a:solidFill>
              <a:schemeClr val="bg2"/>
            </a:solidFill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479DDA7D-B5C4-44EC-9B7F-7B4FE77331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6566" y="2193520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3"/>
          </a:solidFill>
          <a:ln w="28575">
            <a:solidFill>
              <a:schemeClr val="bg2"/>
            </a:solidFill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lang="sv-SE" sz="1000" b="1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3" name="Platshållare för datum 10">
            <a:extLst>
              <a:ext uri="{FF2B5EF4-FFF2-40B4-BE49-F238E27FC236}">
                <a16:creationId xmlns:a16="http://schemas.microsoft.com/office/drawing/2014/main" id="{FF1AD904-D63D-1942-A6D1-867FE88A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11">
            <a:extLst>
              <a:ext uri="{FF2B5EF4-FFF2-40B4-BE49-F238E27FC236}">
                <a16:creationId xmlns:a16="http://schemas.microsoft.com/office/drawing/2014/main" id="{B5A665AA-E24F-8843-9E93-CF1AE64B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Unionen</a:t>
            </a:r>
          </a:p>
        </p:txBody>
      </p:sp>
      <p:sp>
        <p:nvSpPr>
          <p:cNvPr id="5" name="Platshållare för bildnummer 12">
            <a:extLst>
              <a:ext uri="{FF2B5EF4-FFF2-40B4-BE49-F238E27FC236}">
                <a16:creationId xmlns:a16="http://schemas.microsoft.com/office/drawing/2014/main" id="{9C815722-888F-BF46-986D-F88342B1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880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 - tre färgade block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E9A40-920F-4132-9E52-8087B831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DE48048-1B70-4262-B945-CB9B51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862" y="1803600"/>
            <a:ext cx="1728000" cy="389888"/>
          </a:xfrm>
          <a:prstGeom prst="round2SameRect">
            <a:avLst/>
          </a:prstGeom>
          <a:ln w="31750" cap="rnd">
            <a:solidFill>
              <a:schemeClr val="accent4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1A8F0C42-6D55-42D9-8880-7667ED26C7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9023" y="1803600"/>
            <a:ext cx="1728000" cy="389888"/>
          </a:xfrm>
          <a:prstGeom prst="round2SameRect">
            <a:avLst/>
          </a:prstGeom>
          <a:ln w="31750" cap="rnd">
            <a:solidFill>
              <a:schemeClr val="accent1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CE876487-F441-47E1-80A9-810D95E0BB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0183" y="1803600"/>
            <a:ext cx="1728000" cy="389888"/>
          </a:xfrm>
          <a:prstGeom prst="round2SameRect">
            <a:avLst/>
          </a:prstGeom>
          <a:ln w="31750" cap="rnd">
            <a:solidFill>
              <a:schemeClr val="accent3"/>
            </a:solidFill>
            <a:prstDash val="sysDot"/>
          </a:ln>
        </p:spPr>
        <p:txBody>
          <a:bodyPr tIns="57600" bIns="57600" anchor="b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  <a:defRPr sz="1000" b="1" i="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9B1B991D-20B8-4E65-B7F3-AC214D781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862" y="2193520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4"/>
          </a:solidFill>
          <a:ln w="28575">
            <a:noFill/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B723BB-2A06-44FC-8AEA-C1EE371FF4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3214" y="2192454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 w="28575">
            <a:noFill/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sz="1000" b="1" i="0" baseline="0">
                <a:solidFill>
                  <a:schemeClr val="bg2"/>
                </a:solidFill>
                <a:latin typeface="+mj-lt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479DDA7D-B5C4-44EC-9B7F-7B4FE77331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6566" y="2193520"/>
            <a:ext cx="1944000" cy="2016000"/>
          </a:xfrm>
          <a:prstGeom prst="roundRect">
            <a:avLst>
              <a:gd name="adj" fmla="val 4245"/>
            </a:avLst>
          </a:prstGeom>
          <a:solidFill>
            <a:schemeClr val="accent3"/>
          </a:solidFill>
          <a:ln w="28575">
            <a:noFill/>
            <a:prstDash val="solid"/>
          </a:ln>
        </p:spPr>
        <p:txBody>
          <a:bodyPr lIns="90000" tIns="90000" rIns="90000" bIns="90000" anchor="t">
            <a:noAutofit/>
          </a:bodyPr>
          <a:lstStyle>
            <a:lvl1pPr marL="32400" indent="-32400" algn="l">
              <a:lnSpc>
                <a:spcPts val="1140"/>
              </a:lnSpc>
              <a:spcBef>
                <a:spcPts val="500"/>
              </a:spcBef>
              <a:spcAft>
                <a:spcPts val="0"/>
              </a:spcAft>
              <a:buFont typeface="Paralucent Condensed Bd" panose="02000506030000020004" pitchFamily="50" charset="0"/>
              <a:buChar char=" "/>
              <a:defRPr lang="sv-SE" sz="1000" b="1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127000" indent="-90488">
              <a:lnSpc>
                <a:spcPts val="12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b="1" i="0" baseline="0">
                <a:solidFill>
                  <a:schemeClr val="bg2"/>
                </a:solidFill>
                <a:latin typeface="+mn-lt"/>
              </a:defRPr>
            </a:lvl2pPr>
            <a:lvl3pPr marL="6858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Text (tryck tabb för att få punktlista i stycket under)</a:t>
            </a:r>
          </a:p>
          <a:p>
            <a:pPr lvl="1"/>
            <a:r>
              <a:rPr lang="sv-SE" dirty="0"/>
              <a:t>Nivå 2</a:t>
            </a:r>
          </a:p>
        </p:txBody>
      </p:sp>
      <p:sp>
        <p:nvSpPr>
          <p:cNvPr id="6" name="Platshållare för datum 11">
            <a:extLst>
              <a:ext uri="{FF2B5EF4-FFF2-40B4-BE49-F238E27FC236}">
                <a16:creationId xmlns:a16="http://schemas.microsoft.com/office/drawing/2014/main" id="{CAF02BB9-42B8-4EF3-988B-B205C5590E6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D4DFD0C2-733E-4108-80EC-B67BED7B623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367151CA-E27B-47EA-9C3B-91A359CD073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5826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 - logotyp animer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formation om animerad logotyp">
            <a:extLst>
              <a:ext uri="{FF2B5EF4-FFF2-40B4-BE49-F238E27FC236}">
                <a16:creationId xmlns:a16="http://schemas.microsoft.com/office/drawing/2014/main" id="{B63D142D-7B91-49D5-B6C7-903E1194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6400" y="1584"/>
            <a:ext cx="6336704" cy="395536"/>
          </a:xfr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2"/>
                </a:solidFill>
              </a:defRPr>
            </a:lvl1pPr>
            <a:lvl2pPr marL="274950" indent="0">
              <a:buNone/>
              <a:defRPr/>
            </a:lvl2pPr>
            <a:lvl3pPr marL="458550" indent="0">
              <a:buNone/>
              <a:defRPr/>
            </a:lvl3pPr>
            <a:lvl4pPr marL="638550" indent="0">
              <a:buNone/>
              <a:defRPr/>
            </a:lvl4pPr>
            <a:lvl5pPr marL="818550" indent="0">
              <a:buNone/>
              <a:defRPr/>
            </a:lvl5pPr>
          </a:lstStyle>
          <a:p>
            <a:pPr lvl="0"/>
            <a:r>
              <a:rPr lang="sv-SE" dirty="0"/>
              <a:t>Animerad logotyp som syns i presentationsläge</a:t>
            </a:r>
          </a:p>
        </p:txBody>
      </p:sp>
      <p:pic>
        <p:nvPicPr>
          <p:cNvPr id="4" name="Unionen_Wide_Logo_Animation_NewColors_LoRes.mp4" descr="Unionen_Wide_Logo_Animation_NewColors_LoRes.mp4">
            <a:hlinkClick r:id="" action="ppaction://media"/>
            <a:extLst>
              <a:ext uri="{FF2B5EF4-FFF2-40B4-BE49-F238E27FC236}">
                <a16:creationId xmlns:a16="http://schemas.microsoft.com/office/drawing/2014/main" id="{B35A08C7-50DD-4C2D-8486-96C3679518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 - logotyp stat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F1FFC50-6B4C-4EE5-9D3D-E4A53106D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7109" y="2298700"/>
            <a:ext cx="3352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7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0">
            <a:extLst>
              <a:ext uri="{FF2B5EF4-FFF2-40B4-BE49-F238E27FC236}">
                <a16:creationId xmlns:a16="http://schemas.microsoft.com/office/drawing/2014/main" id="{1CC6FBF2-5A3A-4449-BF81-DF70A11C96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99999"/>
          </a:solidFill>
        </p:spPr>
        <p:txBody>
          <a:bodyPr/>
          <a:lstStyle>
            <a:lvl1pPr marL="1436688" indent="0" algn="l">
              <a:buNone/>
              <a:defRPr sz="1600" b="0" baseline="0"/>
            </a:lvl1pPr>
          </a:lstStyle>
          <a:p>
            <a:r>
              <a:rPr lang="sv-SE" dirty="0"/>
              <a:t>Välj bakgrundsbild under fliken Unionen/</a:t>
            </a:r>
            <a:r>
              <a:rPr lang="sv-SE" dirty="0" err="1"/>
              <a:t>Bildbank</a:t>
            </a:r>
            <a:r>
              <a:rPr lang="sv-SE" dirty="0"/>
              <a:t>/Bakgrund</a:t>
            </a:r>
          </a:p>
        </p:txBody>
      </p:sp>
      <p:sp>
        <p:nvSpPr>
          <p:cNvPr id="8" name="Platshållare för Datum 18">
            <a:extLst>
              <a:ext uri="{FF2B5EF4-FFF2-40B4-BE49-F238E27FC236}">
                <a16:creationId xmlns:a16="http://schemas.microsoft.com/office/drawing/2014/main" id="{2DDDCD62-F12B-4E6A-AF92-DF7851BCE5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838" y="43128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7" name="Platshållare för Namn 19">
            <a:extLst>
              <a:ext uri="{FF2B5EF4-FFF2-40B4-BE49-F238E27FC236}">
                <a16:creationId xmlns:a16="http://schemas.microsoft.com/office/drawing/2014/main" id="{318C1431-09E3-4643-9AA5-115C5D2E04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9806" y="4629600"/>
            <a:ext cx="3612032" cy="16200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FCA991EF-0DA7-7045-88BF-C2ACFDD3BE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4888747" cy="667864"/>
          </a:xfrm>
          <a:solidFill>
            <a:schemeClr val="tx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bg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Titel på presentation</a:t>
            </a:r>
          </a:p>
        </p:txBody>
      </p:sp>
      <p:sp>
        <p:nvSpPr>
          <p:cNvPr id="12" name="Platshållare för text 24">
            <a:extLst>
              <a:ext uri="{FF2B5EF4-FFF2-40B4-BE49-F238E27FC236}">
                <a16:creationId xmlns:a16="http://schemas.microsoft.com/office/drawing/2014/main" id="{756B8BA7-B346-E949-AAFE-6056782E76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tx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bg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191298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24">
            <a:extLst>
              <a:ext uri="{FF2B5EF4-FFF2-40B4-BE49-F238E27FC236}">
                <a16:creationId xmlns:a16="http://schemas.microsoft.com/office/drawing/2014/main" id="{80F4330F-CE48-7346-BF20-21832EC636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3465862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228D976A-6650-0D4F-9705-AC7E47B48F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182637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grön/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10">
            <a:extLst>
              <a:ext uri="{FF2B5EF4-FFF2-40B4-BE49-F238E27FC236}">
                <a16:creationId xmlns:a16="http://schemas.microsoft.com/office/drawing/2014/main" id="{2A87838F-05BE-4324-84C9-46FB08E4BC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1436688" indent="0" algn="l">
              <a:buNone/>
              <a:defRPr sz="1600" b="0" baseline="0"/>
            </a:lvl1pPr>
          </a:lstStyle>
          <a:p>
            <a:r>
              <a:rPr lang="sv-SE" dirty="0"/>
              <a:t>Välj bakgrundsbild under fliken Unionen/</a:t>
            </a:r>
            <a:r>
              <a:rPr lang="sv-SE" dirty="0" err="1"/>
              <a:t>Bildbank</a:t>
            </a:r>
            <a:r>
              <a:rPr lang="sv-SE" dirty="0"/>
              <a:t>/Bakgrund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51B26629-9332-DF47-A88B-4158AAFD96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3465862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8" name="Platshållare för text 24">
            <a:extLst>
              <a:ext uri="{FF2B5EF4-FFF2-40B4-BE49-F238E27FC236}">
                <a16:creationId xmlns:a16="http://schemas.microsoft.com/office/drawing/2014/main" id="{F0E8D2CE-10D6-104C-9995-073C04F71A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bg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tx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273097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10">
            <a:extLst>
              <a:ext uri="{FF2B5EF4-FFF2-40B4-BE49-F238E27FC236}">
                <a16:creationId xmlns:a16="http://schemas.microsoft.com/office/drawing/2014/main" id="{DBB2A943-29C0-4497-B0FC-42F00100C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99999"/>
          </a:solidFill>
        </p:spPr>
        <p:txBody>
          <a:bodyPr/>
          <a:lstStyle>
            <a:lvl1pPr marL="1436688" indent="0" algn="l">
              <a:buNone/>
              <a:defRPr sz="1600" baseline="0"/>
            </a:lvl1pPr>
          </a:lstStyle>
          <a:p>
            <a:r>
              <a:rPr lang="sv-SE" dirty="0"/>
              <a:t>Välj bakgrundsbild under fliken Unionen/</a:t>
            </a:r>
            <a:r>
              <a:rPr lang="sv-SE" dirty="0" err="1"/>
              <a:t>Bildbank</a:t>
            </a:r>
            <a:r>
              <a:rPr lang="sv-SE" dirty="0"/>
              <a:t>/Bakgrund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6F9E4741-4AF2-8942-8C2B-67B550550D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9864" y="1520825"/>
            <a:ext cx="3465862" cy="667864"/>
          </a:xfrm>
          <a:solidFill>
            <a:schemeClr val="tx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bg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8" name="Platshållare för text 24">
            <a:extLst>
              <a:ext uri="{FF2B5EF4-FFF2-40B4-BE49-F238E27FC236}">
                <a16:creationId xmlns:a16="http://schemas.microsoft.com/office/drawing/2014/main" id="{78CE546B-82F6-3F40-85B5-D8933731D5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9864" y="2283718"/>
            <a:ext cx="4888747" cy="667864"/>
          </a:xfrm>
          <a:solidFill>
            <a:schemeClr val="tx2"/>
          </a:solidFill>
        </p:spPr>
        <p:txBody>
          <a:bodyPr wrap="none" lIns="90000" tIns="288000" rIns="90000" bIns="54000">
            <a:spAutoFit/>
          </a:bodyPr>
          <a:lstStyle>
            <a:lvl1pPr marL="0" indent="0">
              <a:buFontTx/>
              <a:buNone/>
              <a:defRPr sz="3800" b="1" i="0" baseline="0">
                <a:solidFill>
                  <a:schemeClr val="bg2"/>
                </a:solidFill>
              </a:defRPr>
            </a:lvl1pPr>
            <a:lvl2pPr marL="274950" indent="0">
              <a:buFontTx/>
              <a:buNone/>
              <a:defRPr/>
            </a:lvl2pPr>
            <a:lvl3pPr marL="458550" indent="0">
              <a:buFontTx/>
              <a:buNone/>
              <a:defRPr/>
            </a:lvl3pPr>
            <a:lvl4pPr marL="638550" indent="0">
              <a:buFontTx/>
              <a:buNone/>
              <a:defRPr/>
            </a:lvl4pPr>
            <a:lvl5pPr marL="818550" indent="0">
              <a:buFontTx/>
              <a:buNone/>
              <a:defRPr/>
            </a:lvl5pPr>
          </a:lstStyle>
          <a:p>
            <a:pPr lvl="0"/>
            <a:r>
              <a:rPr lang="sv-SE" dirty="0"/>
              <a:t>Rad 2 (kan tas bort)</a:t>
            </a:r>
          </a:p>
        </p:txBody>
      </p:sp>
    </p:spTree>
    <p:extLst>
      <p:ext uri="{BB962C8B-B14F-4D97-AF65-F5344CB8AC3E}">
        <p14:creationId xmlns:p14="http://schemas.microsoft.com/office/powerpoint/2010/main" val="336797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10">
            <a:extLst>
              <a:ext uri="{FF2B5EF4-FFF2-40B4-BE49-F238E27FC236}">
                <a16:creationId xmlns:a16="http://schemas.microsoft.com/office/drawing/2014/main" id="{DBB2A943-29C0-4497-B0FC-42F00100CB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800" y="-2250"/>
            <a:ext cx="9147600" cy="5148000"/>
          </a:xfrm>
          <a:prstGeom prst="rect">
            <a:avLst/>
          </a:prstGeom>
          <a:solidFill>
            <a:srgbClr val="999999"/>
          </a:solidFill>
        </p:spPr>
        <p:txBody>
          <a:bodyPr tIns="72000"/>
          <a:lstStyle>
            <a:lvl1pPr marL="1436400" indent="0" algn="l">
              <a:lnSpc>
                <a:spcPts val="19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dirty="0"/>
              <a:t>Klicka på ikonen för att lägga till en bild. </a:t>
            </a:r>
            <a:r>
              <a:rPr lang="sv-SE" dirty="0" err="1"/>
              <a:t>Unionenbilder</a:t>
            </a:r>
            <a:r>
              <a:rPr lang="sv-SE" dirty="0"/>
              <a:t> finns under </a:t>
            </a:r>
            <a:br>
              <a:rPr lang="sv-SE" dirty="0"/>
            </a:br>
            <a:r>
              <a:rPr lang="sv-SE" dirty="0"/>
              <a:t>fliken Unionen/</a:t>
            </a:r>
            <a:r>
              <a:rPr lang="sv-SE" dirty="0" err="1"/>
              <a:t>Bildbank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85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28AB50-E733-1E47-804F-FFE6AC7D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861" y="843558"/>
            <a:ext cx="5760000" cy="2142630"/>
          </a:xfrm>
        </p:spPr>
        <p:txBody>
          <a:bodyPr anchor="b" anchorCtr="0"/>
          <a:lstStyle>
            <a:lvl1pPr marL="198000" indent="-198000">
              <a:lnSpc>
                <a:spcPts val="4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”Skriv ditt citat här och vem du citerar nere till höger”.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8854082-C68B-4C59-9B29-7AFB647545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B23755-E93B-46B7-A896-6E418782DB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Unionen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05DA1E-FAAA-4FC0-B28C-52B13A1C33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8BF744C-DBDF-7E45-9AC5-37F2C8075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2400" y="3003558"/>
            <a:ext cx="3657461" cy="184666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lang="sv-SE" sz="1200" b="1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600" b="1">
                <a:solidFill>
                  <a:srgbClr val="B1DFAB"/>
                </a:solidFill>
              </a:defRPr>
            </a:lvl2pPr>
            <a:lvl3pPr marL="685800" indent="0">
              <a:buNone/>
              <a:defRPr sz="1600" b="1">
                <a:solidFill>
                  <a:srgbClr val="B1DFAB"/>
                </a:solidFill>
              </a:defRPr>
            </a:lvl3pPr>
            <a:lvl4pPr marL="1028700" indent="0">
              <a:buNone/>
              <a:defRPr sz="1600" b="1">
                <a:solidFill>
                  <a:srgbClr val="B1DFAB"/>
                </a:solidFill>
              </a:defRPr>
            </a:lvl4pPr>
            <a:lvl5pPr marL="1371600" indent="0">
              <a:buNone/>
              <a:defRPr sz="1600" b="1">
                <a:solidFill>
                  <a:srgbClr val="B1DFAB"/>
                </a:solidFill>
              </a:defRPr>
            </a:lvl5pPr>
          </a:lstStyle>
          <a:p>
            <a:pPr lvl="0"/>
            <a:r>
              <a:rPr lang="sv-SE" dirty="0"/>
              <a:t>Namn citerad person</a:t>
            </a:r>
          </a:p>
        </p:txBody>
      </p:sp>
    </p:spTree>
    <p:extLst>
      <p:ext uri="{BB962C8B-B14F-4D97-AF65-F5344CB8AC3E}">
        <p14:creationId xmlns:p14="http://schemas.microsoft.com/office/powerpoint/2010/main" val="125490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227DE57-E36C-B444-B4D2-21817BE5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2" y="860400"/>
            <a:ext cx="6192837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lägga till text på två rader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1A725F1-26BF-41E5-8CA4-8AE2EA7B0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9862" y="1851025"/>
            <a:ext cx="6192837" cy="2376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997CAE-8495-7F4E-AF3D-5BB2C6AF4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9862" y="4800601"/>
            <a:ext cx="442333" cy="1520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773D1A-385D-3945-8401-26BCCE1E2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196" y="4800601"/>
            <a:ext cx="5004000" cy="1520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Unionen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79AB52-FEB4-7541-A47B-D4A371C3B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68722" y="4800601"/>
            <a:ext cx="563977" cy="1520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E4218C53-6AA3-834F-8ED4-DCDDBC41A75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76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860" r:id="rId2"/>
    <p:sldLayoutId id="2147483862" r:id="rId3"/>
    <p:sldLayoutId id="2147483863" r:id="rId4"/>
    <p:sldLayoutId id="2147483864" r:id="rId5"/>
    <p:sldLayoutId id="2147483865" r:id="rId6"/>
    <p:sldLayoutId id="2147483867" r:id="rId7"/>
    <p:sldLayoutId id="2147483868" r:id="rId8"/>
    <p:sldLayoutId id="2147483869" r:id="rId9"/>
    <p:sldLayoutId id="2147483915" r:id="rId10"/>
    <p:sldLayoutId id="2147483918" r:id="rId11"/>
    <p:sldLayoutId id="2147483888" r:id="rId12"/>
    <p:sldLayoutId id="2147483889" r:id="rId13"/>
    <p:sldLayoutId id="2147483872" r:id="rId14"/>
    <p:sldLayoutId id="2147483916" r:id="rId15"/>
    <p:sldLayoutId id="2147483909" r:id="rId16"/>
    <p:sldLayoutId id="2147483910" r:id="rId17"/>
    <p:sldLayoutId id="2147483901" r:id="rId18"/>
    <p:sldLayoutId id="2147483902" r:id="rId19"/>
    <p:sldLayoutId id="2147483903" r:id="rId20"/>
    <p:sldLayoutId id="2147483904" r:id="rId21"/>
    <p:sldLayoutId id="2147483874" r:id="rId22"/>
    <p:sldLayoutId id="2147483875" r:id="rId23"/>
    <p:sldLayoutId id="2147483876" r:id="rId24"/>
    <p:sldLayoutId id="2147483877" r:id="rId25"/>
    <p:sldLayoutId id="2147483878" r:id="rId26"/>
    <p:sldLayoutId id="2147483879" r:id="rId27"/>
    <p:sldLayoutId id="2147483881" r:id="rId28"/>
    <p:sldLayoutId id="2147483883" r:id="rId29"/>
    <p:sldLayoutId id="2147483884" r:id="rId30"/>
    <p:sldLayoutId id="2147483911" r:id="rId31"/>
    <p:sldLayoutId id="2147483885" r:id="rId32"/>
    <p:sldLayoutId id="2147483900" r:id="rId33"/>
    <p:sldLayoutId id="2147483892" r:id="rId34"/>
    <p:sldLayoutId id="2147483917" r:id="rId35"/>
    <p:sldLayoutId id="2147483896" r:id="rId36"/>
    <p:sldLayoutId id="2147483897" r:id="rId37"/>
    <p:sldLayoutId id="2147483898" r:id="rId38"/>
    <p:sldLayoutId id="2147483899" r:id="rId39"/>
  </p:sldLayoutIdLst>
  <p:hf sldNum="0" hdr="0" ftr="0" dt="0"/>
  <p:txStyles>
    <p:titleStyle>
      <a:lvl1pPr algn="l" defTabSz="685800" rtl="0" eaLnBrk="1" latinLnBrk="0" hangingPunct="1">
        <a:lnSpc>
          <a:spcPts val="3800"/>
        </a:lnSpc>
        <a:spcBef>
          <a:spcPct val="0"/>
        </a:spcBef>
        <a:buNone/>
        <a:defRPr sz="3200" b="1" i="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85800" rtl="0" eaLnBrk="1" latinLnBrk="0" hangingPunct="1">
        <a:lnSpc>
          <a:spcPts val="2200"/>
        </a:lnSpc>
        <a:spcBef>
          <a:spcPts val="800"/>
        </a:spcBef>
        <a:spcAft>
          <a:spcPts val="0"/>
        </a:spcAft>
        <a:buFont typeface="Arial" panose="020B0604020202020204" pitchFamily="34" charset="0"/>
        <a:buChar char="•"/>
        <a:defRPr lang="sv-SE" sz="1700" b="0" kern="1200" baseline="0" smtClean="0">
          <a:solidFill>
            <a:schemeClr val="bg2"/>
          </a:solidFill>
          <a:latin typeface="+mn-lt"/>
          <a:ea typeface="+mn-ea"/>
          <a:cs typeface="+mn-cs"/>
        </a:defRPr>
      </a:lvl1pPr>
      <a:lvl2pPr marL="446400" indent="-171450" algn="l" defTabSz="685800" rtl="0" eaLnBrk="1" latinLnBrk="0" hangingPunct="1">
        <a:lnSpc>
          <a:spcPts val="1900"/>
        </a:lnSpc>
        <a:spcBef>
          <a:spcPts val="400"/>
        </a:spcBef>
        <a:buFont typeface="Arial" panose="020B0604020202020204" pitchFamily="34" charset="0"/>
        <a:buChar char="•"/>
        <a:defRPr lang="sv-SE" sz="1500" kern="1200" baseline="0" smtClean="0">
          <a:solidFill>
            <a:schemeClr val="bg2"/>
          </a:solidFill>
          <a:latin typeface="+mn-lt"/>
          <a:ea typeface="+mn-ea"/>
          <a:cs typeface="+mn-cs"/>
        </a:defRPr>
      </a:lvl2pPr>
      <a:lvl3pPr marL="630000" indent="-171450" algn="l" defTabSz="685800" rtl="0" eaLnBrk="1" latinLnBrk="0" hangingPunct="1">
        <a:lnSpc>
          <a:spcPts val="1900"/>
        </a:lnSpc>
        <a:spcBef>
          <a:spcPts val="400"/>
        </a:spcBef>
        <a:buFont typeface="Arial" panose="020B0604020202020204" pitchFamily="34" charset="0"/>
        <a:buChar char="•"/>
        <a:defRPr lang="sv-SE" sz="1500" kern="1200" baseline="0" smtClean="0">
          <a:solidFill>
            <a:schemeClr val="bg2"/>
          </a:solidFill>
          <a:latin typeface="+mn-lt"/>
          <a:ea typeface="+mn-ea"/>
          <a:cs typeface="+mn-cs"/>
        </a:defRPr>
      </a:lvl3pPr>
      <a:lvl4pPr marL="810000" indent="-171450" algn="l" defTabSz="685800" rtl="0" eaLnBrk="1" latinLnBrk="0" hangingPunct="1">
        <a:lnSpc>
          <a:spcPts val="1900"/>
        </a:lnSpc>
        <a:spcBef>
          <a:spcPts val="400"/>
        </a:spcBef>
        <a:buFont typeface="Arial" panose="020B0604020202020204" pitchFamily="34" charset="0"/>
        <a:buChar char="•"/>
        <a:defRPr lang="sv-SE" sz="1500" kern="1200" baseline="0" smtClean="0">
          <a:solidFill>
            <a:schemeClr val="bg2"/>
          </a:solidFill>
          <a:latin typeface="+mn-lt"/>
          <a:ea typeface="+mn-ea"/>
          <a:cs typeface="+mn-cs"/>
        </a:defRPr>
      </a:lvl4pPr>
      <a:lvl5pPr marL="990000" indent="-171450" algn="l" defTabSz="685800" rtl="0" eaLnBrk="1" latinLnBrk="0" hangingPunct="1">
        <a:lnSpc>
          <a:spcPts val="1900"/>
        </a:lnSpc>
        <a:spcBef>
          <a:spcPts val="400"/>
        </a:spcBef>
        <a:buFont typeface="Arial" panose="020B0604020202020204" pitchFamily="34" charset="0"/>
        <a:buChar char="•"/>
        <a:defRPr lang="sv-SE" sz="15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1439" userDrawn="1">
          <p15:clr>
            <a:srgbClr val="F26B43"/>
          </p15:clr>
        </p15:guide>
        <p15:guide id="9" orient="horz" pos="1869" userDrawn="1">
          <p15:clr>
            <a:srgbClr val="F26B43"/>
          </p15:clr>
        </p15:guide>
        <p15:guide id="10" orient="horz" pos="1384" userDrawn="1">
          <p15:clr>
            <a:srgbClr val="F26B43"/>
          </p15:clr>
        </p15:guide>
        <p15:guide id="11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91D3CE6-47DD-3E42-8406-17F1BF395F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D9B822-13C5-084A-A4A3-008FF526BF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4CC9C2-53DA-544F-B907-2A501FB417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E23922-F709-F74A-A8E2-6606F50CD9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E28B77D-71F4-1D4E-BFA1-8D78733FEA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32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40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D76648B-E581-884F-92C2-B399E51D34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D65371-A6DA-F347-8A16-67640A26D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EFB3B5-F018-854A-932A-0D5518CAA2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5EE103A-FB05-914A-9F8C-11A58B7E8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E0B475D-D676-A54F-9AFE-EC0CB1E18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03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28FD52BA-3527-7B4B-8062-1FB8B37F83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957EC2-7773-FE42-9B85-243A0890A4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0E15D2-5452-2C4D-A1B6-45498EE355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49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DAC710DD-FA94-EF43-A85D-E1A91F82D0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D89F6B-C92C-274D-8A49-4AB8196226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B459ED-6AAB-F743-8044-AB884814D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21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6E6F3C-8378-FE4D-B666-27D15C74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F02E42-4C09-F24F-8EE3-5BBDD23E73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26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3D6ED8-DF44-EA44-A55B-84F48D69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DA24D1-E2AD-3841-8923-0B6259654D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82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2D9406-CC9E-9E4D-BBDA-E04C04EA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BDF038-ACC6-1244-AE20-BC86DF7AF1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D26D693-05EB-4D48-8471-6CE0E767F4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23F51E-97EE-0041-80B9-ABEC337075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4020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6A398-0870-8545-8DB8-2BEBB29B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A6CE45-1E6A-9D4C-AEC4-CF27F448C4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C5FECCF-13FE-F64F-828D-462D552828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4D35A0A-6FAF-154B-AB01-2DBDC82E8B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23138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5C8F798-ED54-5847-9C86-FF2FEB856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842486"/>
      </p:ext>
    </p:extLst>
  </p:cSld>
  <p:clrMapOvr>
    <a:masterClrMapping/>
  </p:clrMapOvr>
</p:sld>
</file>

<file path=ppt/theme/theme1.xml><?xml version="1.0" encoding="utf-8"?>
<a:theme xmlns:a="http://schemas.openxmlformats.org/drawingml/2006/main" name="Unionen 2020">
  <a:themeElements>
    <a:clrScheme name="Unionen 2021">
      <a:dk1>
        <a:srgbClr val="000000"/>
      </a:dk1>
      <a:lt1>
        <a:srgbClr val="E2E0DE"/>
      </a:lt1>
      <a:dk2>
        <a:srgbClr val="17A624"/>
      </a:dk2>
      <a:lt2>
        <a:srgbClr val="FFFFFF"/>
      </a:lt2>
      <a:accent1>
        <a:srgbClr val="49A0A2"/>
      </a:accent1>
      <a:accent2>
        <a:srgbClr val="E97407"/>
      </a:accent2>
      <a:accent3>
        <a:srgbClr val="A05498"/>
      </a:accent3>
      <a:accent4>
        <a:srgbClr val="CD301E"/>
      </a:accent4>
      <a:accent5>
        <a:srgbClr val="5D3D14"/>
      </a:accent5>
      <a:accent6>
        <a:srgbClr val="959593"/>
      </a:accent6>
      <a:hlink>
        <a:srgbClr val="120F0F"/>
      </a:hlink>
      <a:folHlink>
        <a:srgbClr val="120F0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31750" cap="rnd">
          <a:solidFill>
            <a:schemeClr val="bg2"/>
          </a:solidFill>
        </a:ln>
      </a:spPr>
      <a:bodyPr rtlCol="0" anchor="ctr"/>
      <a:lstStyle>
        <a:defPPr algn="ctr">
          <a:lnSpc>
            <a:spcPts val="1800"/>
          </a:lnSpc>
          <a:defRPr sz="1800" dirty="0" err="1" smtClean="0">
            <a:solidFill>
              <a:schemeClr val="bg2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 w="31750" cap="rnd">
          <a:solidFill>
            <a:schemeClr val="bg2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lmänArial2_utkast" id="{3827152F-3063-E04A-A15B-87BEE43C6718}" vid="{90597E2E-27B2-9844-B199-F1924B4D0F7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Unionen_AllmänArial</Template>
  <TotalTime>0</TotalTime>
  <Words>0</Words>
  <Application>Microsoft Office PowerPoint</Application>
  <PresentationFormat>Bildspel på skärmen (16:9)</PresentationFormat>
  <Paragraphs>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Calibri</vt:lpstr>
      <vt:lpstr>Arial</vt:lpstr>
      <vt:lpstr>Paralucent Condensed Bd</vt:lpstr>
      <vt:lpstr>Unionen 2020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Näsström Tina</dc:creator>
  <cp:lastModifiedBy>Näsström Tina</cp:lastModifiedBy>
  <cp:revision>1</cp:revision>
  <cp:lastPrinted>2019-11-21T11:44:59Z</cp:lastPrinted>
  <dcterms:created xsi:type="dcterms:W3CDTF">2022-03-02T07:49:17Z</dcterms:created>
  <dcterms:modified xsi:type="dcterms:W3CDTF">2022-03-02T07:49:34Z</dcterms:modified>
</cp:coreProperties>
</file>