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857" r:id="rId4"/>
  </p:sldMasterIdLst>
  <p:notesMasterIdLst>
    <p:notesMasterId r:id="rId20"/>
  </p:notesMasterIdLst>
  <p:handoutMasterIdLst>
    <p:handoutMasterId r:id="rId21"/>
  </p:handoutMasterIdLst>
  <p:sldIdLst>
    <p:sldId id="355" r:id="rId5"/>
    <p:sldId id="357" r:id="rId6"/>
    <p:sldId id="358" r:id="rId7"/>
    <p:sldId id="359" r:id="rId8"/>
    <p:sldId id="360" r:id="rId9"/>
    <p:sldId id="361" r:id="rId10"/>
    <p:sldId id="362" r:id="rId11"/>
    <p:sldId id="364" r:id="rId12"/>
    <p:sldId id="365" r:id="rId13"/>
    <p:sldId id="366" r:id="rId14"/>
    <p:sldId id="367" r:id="rId15"/>
    <p:sldId id="368" r:id="rId16"/>
    <p:sldId id="371" r:id="rId17"/>
    <p:sldId id="369" r:id="rId18"/>
    <p:sldId id="372" r:id="rId19"/>
  </p:sldIdLst>
  <p:sldSz cx="9144000" cy="5143500" type="screen16x9"/>
  <p:notesSz cx="9144000" cy="6858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Paralucent Condensed Bd" panose="02000506030000020004" pitchFamily="50" charset="0"/>
      <p:regular r:id="rId26"/>
      <p:bold r:id="rId27"/>
    </p:embeddedFont>
    <p:embeddedFont>
      <p:font typeface="Paralucent Condensed Md" panose="02000506040000020004" pitchFamily="50" charset="0"/>
      <p:regular r:id="rId28"/>
    </p:embeddedFont>
  </p:embeddedFontLst>
  <p:defaultTextStyle>
    <a:defPPr>
      <a:defRPr lang="sv-SE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930" userDrawn="1">
          <p15:clr>
            <a:srgbClr val="A4A3A4"/>
          </p15:clr>
        </p15:guide>
        <p15:guide id="3" orient="horz" pos="804" userDrawn="1">
          <p15:clr>
            <a:srgbClr val="A4A3A4"/>
          </p15:clr>
        </p15:guide>
        <p15:guide id="4" pos="4830" userDrawn="1">
          <p15:clr>
            <a:srgbClr val="A4A3A4"/>
          </p15:clr>
        </p15:guide>
        <p15:guide id="6" orient="horz" pos="1121" userDrawn="1">
          <p15:clr>
            <a:srgbClr val="A4A3A4"/>
          </p15:clr>
        </p15:guide>
        <p15:guide id="9" orient="horz" pos="2663" userDrawn="1">
          <p15:clr>
            <a:srgbClr val="A4A3A4"/>
          </p15:clr>
        </p15:guide>
        <p15:guide id="10" pos="2767" userDrawn="1">
          <p15:clr>
            <a:srgbClr val="A4A3A4"/>
          </p15:clr>
        </p15:guide>
        <p15:guide id="11" pos="292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iw Jonsson" initials="SJ" lastIdx="1" clrIdx="0">
    <p:extLst>
      <p:ext uri="{19B8F6BF-5375-455C-9EA6-DF929625EA0E}">
        <p15:presenceInfo xmlns:p15="http://schemas.microsoft.com/office/powerpoint/2012/main" userId="4963c80d2bb986b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D1EDD4"/>
    <a:srgbClr val="EAEAE8"/>
    <a:srgbClr val="A2DBA8"/>
    <a:srgbClr val="D5D5D3"/>
    <a:srgbClr val="73CA7C"/>
    <a:srgbClr val="17A624"/>
    <a:srgbClr val="16A623"/>
    <a:srgbClr val="45B850"/>
    <a:srgbClr val="BFBF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llanmörkt forma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llanmörkt forma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E9639D4-E3E2-4D34-9284-5A2195B3D0D7}" styleName="Ljust forma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8EC20E35-A176-4012-BC5E-935CFFF8708E}" styleName="Mellanmörkt format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llanmörkt forma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9D7B26C5-4107-4FEC-AEDC-1716B250A1EF}" styleName="Ljust forma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just forma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33" autoAdjust="0"/>
    <p:restoredTop sz="76509" autoAdjust="0"/>
  </p:normalViewPr>
  <p:slideViewPr>
    <p:cSldViewPr snapToObjects="1">
      <p:cViewPr varScale="1">
        <p:scale>
          <a:sx n="165" d="100"/>
          <a:sy n="165" d="100"/>
        </p:scale>
        <p:origin x="156" y="246"/>
      </p:cViewPr>
      <p:guideLst>
        <p:guide pos="930"/>
        <p:guide orient="horz" pos="804"/>
        <p:guide pos="4830"/>
        <p:guide orient="horz" pos="1121"/>
        <p:guide orient="horz" pos="2663"/>
        <p:guide pos="2767"/>
        <p:guide pos="292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 showGuides="1">
      <p:cViewPr varScale="1">
        <p:scale>
          <a:sx n="125" d="100"/>
          <a:sy n="125" d="100"/>
        </p:scale>
        <p:origin x="12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5.fntdata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F516ADA1-52B6-CF4B-9EB8-568969079E1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0763F7B7-862F-B842-88E9-59AB09F1373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A36331-BF4F-554A-AF08-860CAFF9E95F}" type="datetimeFigureOut">
              <a:rPr lang="sv-SE" smtClean="0"/>
              <a:t>2024-01-12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B67C680-4380-8542-A99E-D5D7022AD4D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8230753-AED5-DB47-A820-2DF8E51A993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6B8AD3-AE3B-C749-AEB4-936971CC006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565843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9F5D1F-1F13-2B47-98A1-536B8072230E}" type="datetimeFigureOut">
              <a:rPr lang="sv-SE" smtClean="0"/>
              <a:t>2024-01-12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A8ACA6-C841-674B-B8D6-1F7FC3C6174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89860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A8ACA6-C841-674B-B8D6-1F7FC3C6174E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39482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A8ACA6-C841-674B-B8D6-1F7FC3C6174E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28748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bil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Bildobjekt 28" descr="En bild som visar bord, hatt&#10;&#10;Automatiskt genererad beskrivning">
            <a:extLst>
              <a:ext uri="{FF2B5EF4-FFF2-40B4-BE49-F238E27FC236}">
                <a16:creationId xmlns:a16="http://schemas.microsoft.com/office/drawing/2014/main" id="{40F0FE64-0C0A-42DD-BDC8-7F88A077F3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8" y="0"/>
            <a:ext cx="9141324" cy="5143500"/>
          </a:xfrm>
          <a:prstGeom prst="rect">
            <a:avLst/>
          </a:prstGeom>
        </p:spPr>
      </p:pic>
      <p:sp>
        <p:nvSpPr>
          <p:cNvPr id="23" name="Rubrik 1">
            <a:extLst>
              <a:ext uri="{FF2B5EF4-FFF2-40B4-BE49-F238E27FC236}">
                <a16:creationId xmlns:a16="http://schemas.microsoft.com/office/drawing/2014/main" id="{DB7AAAF1-B566-49B9-97E1-FE0F7239EF1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40000" y="1520082"/>
            <a:ext cx="4457737" cy="681405"/>
          </a:xfrm>
          <a:solidFill>
            <a:schemeClr val="bg2"/>
          </a:solidFill>
        </p:spPr>
        <p:txBody>
          <a:bodyPr wrap="none" lIns="90000" tIns="0" rIns="90000" bIns="0" anchor="b">
            <a:spAutoFit/>
          </a:bodyPr>
          <a:lstStyle>
            <a:lvl1pPr algn="l">
              <a:lnSpc>
                <a:spcPct val="82000"/>
              </a:lnSpc>
              <a:defRPr lang="sv-SE" sz="5400" b="0" kern="1200" dirty="0">
                <a:solidFill>
                  <a:schemeClr val="tx2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sv-SE" dirty="0"/>
              <a:t>Titel på presentation</a:t>
            </a:r>
          </a:p>
        </p:txBody>
      </p:sp>
      <p:sp>
        <p:nvSpPr>
          <p:cNvPr id="22" name="Underrubrik 2">
            <a:extLst>
              <a:ext uri="{FF2B5EF4-FFF2-40B4-BE49-F238E27FC236}">
                <a16:creationId xmlns:a16="http://schemas.microsoft.com/office/drawing/2014/main" id="{7C42A7AD-C52B-4CD0-89A3-A84206006C5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1440000" y="2286000"/>
            <a:ext cx="4287369" cy="679673"/>
          </a:xfrm>
          <a:prstGeom prst="rect">
            <a:avLst/>
          </a:prstGeom>
          <a:solidFill>
            <a:schemeClr val="bg2"/>
          </a:solidFill>
        </p:spPr>
        <p:txBody>
          <a:bodyPr vert="horz" wrap="none" lIns="90000" tIns="0" rIns="90000" bIns="0" rtlCol="0" anchor="b" anchorCtr="0">
            <a:spAutoFit/>
          </a:bodyPr>
          <a:lstStyle>
            <a:lvl1pPr marL="0" indent="0">
              <a:lnSpc>
                <a:spcPct val="82000"/>
              </a:lnSpc>
              <a:buNone/>
              <a:defRPr lang="sv-SE" sz="5400" b="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252000" lvl="0" indent="-252000">
              <a:lnSpc>
                <a:spcPts val="5300"/>
              </a:lnSpc>
              <a:spcBef>
                <a:spcPct val="0"/>
              </a:spcBef>
            </a:pPr>
            <a:r>
              <a:rPr lang="sv-SE" dirty="0"/>
              <a:t>Rad 2 (kan tas bort)</a:t>
            </a:r>
          </a:p>
        </p:txBody>
      </p:sp>
      <p:sp>
        <p:nvSpPr>
          <p:cNvPr id="11" name="Platshållare för Datum 18">
            <a:extLst>
              <a:ext uri="{FF2B5EF4-FFF2-40B4-BE49-F238E27FC236}">
                <a16:creationId xmlns:a16="http://schemas.microsoft.com/office/drawing/2014/main" id="{318229C7-8FA2-422A-8FF5-83E092D6E57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41838" y="4312800"/>
            <a:ext cx="3612032" cy="162000"/>
          </a:xfrm>
          <a:prstGeom prst="rect">
            <a:avLst/>
          </a:prstGeom>
        </p:spPr>
        <p:txBody>
          <a:bodyPr tIns="0" bIns="0"/>
          <a:lstStyle>
            <a:lvl1pPr marL="0" indent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sv-SE" dirty="0"/>
              <a:t>Datum</a:t>
            </a:r>
          </a:p>
        </p:txBody>
      </p:sp>
      <p:sp>
        <p:nvSpPr>
          <p:cNvPr id="10" name="Platshållare för Namn 19">
            <a:extLst>
              <a:ext uri="{FF2B5EF4-FFF2-40B4-BE49-F238E27FC236}">
                <a16:creationId xmlns:a16="http://schemas.microsoft.com/office/drawing/2014/main" id="{8A1251E7-BB30-433D-BED2-9FBC84E787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29806" y="4629600"/>
            <a:ext cx="3612032" cy="162000"/>
          </a:xfrm>
          <a:prstGeom prst="rect">
            <a:avLst/>
          </a:prstGeom>
        </p:spPr>
        <p:txBody>
          <a:bodyPr tIns="0" bIns="0"/>
          <a:lstStyle>
            <a:lvl1pPr marL="0" indent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sv-SE" dirty="0"/>
              <a:t>Namn Efternamn</a:t>
            </a:r>
          </a:p>
        </p:txBody>
      </p:sp>
      <p:sp>
        <p:nvSpPr>
          <p:cNvPr id="9" name="Platshållare för logga 20">
            <a:extLst>
              <a:ext uri="{FF2B5EF4-FFF2-40B4-BE49-F238E27FC236}">
                <a16:creationId xmlns:a16="http://schemas.microsoft.com/office/drawing/2014/main" id="{004E9676-D726-4D37-A51F-C4E3F9A07E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50800" y="4529703"/>
            <a:ext cx="1684800" cy="2736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>
            <a:noAutofit/>
          </a:bodyPr>
          <a:lstStyle>
            <a:lvl1pPr marL="28800" indent="0">
              <a:buNone/>
              <a:defRPr/>
            </a:lvl1pPr>
            <a:lvl2pPr marL="342900" indent="0" algn="l">
              <a:buNone/>
              <a:defRPr sz="1000"/>
            </a:lvl2pPr>
            <a:lvl3pPr algn="l">
              <a:defRPr sz="1000"/>
            </a:lvl3pPr>
            <a:lvl4pPr marL="1028700" indent="0" algn="l">
              <a:buNone/>
              <a:defRPr sz="1000"/>
            </a:lvl4pPr>
            <a:lvl5pPr algn="l">
              <a:defRPr sz="100"/>
            </a:lvl5pPr>
          </a:lstStyle>
          <a:p>
            <a:pPr lvl="4"/>
            <a:r>
              <a:rPr lang="sv-SE" dirty="0"/>
              <a:t> 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7E9CB516-49B6-400A-8CA7-B09D2CC6B20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2" y="0"/>
            <a:ext cx="913263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121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llage 1">
    <p:bg>
      <p:bgPr>
        <a:solidFill>
          <a:srgbClr val="999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1">
            <a:extLst>
              <a:ext uri="{FF2B5EF4-FFF2-40B4-BE49-F238E27FC236}">
                <a16:creationId xmlns:a16="http://schemas.microsoft.com/office/drawing/2014/main" id="{31240F96-245E-4DC8-8122-8F130095512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289600" cy="2574000"/>
          </a:xfrm>
          <a:prstGeom prst="rect">
            <a:avLst/>
          </a:prstGeom>
          <a:solidFill>
            <a:srgbClr val="999999"/>
          </a:solidFill>
        </p:spPr>
        <p:txBody>
          <a:bodyPr tIns="324000">
            <a:noAutofit/>
          </a:bodyPr>
          <a:lstStyle>
            <a:lvl1pPr marL="2880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D1A31B8F-6864-4514-9D07-1A295DD3EF6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86000" y="0"/>
            <a:ext cx="2286000" cy="2574000"/>
          </a:xfrm>
          <a:prstGeom prst="rect">
            <a:avLst/>
          </a:prstGeom>
          <a:solidFill>
            <a:schemeClr val="accent3"/>
          </a:solidFill>
        </p:spPr>
        <p:txBody>
          <a:bodyPr lIns="216000" tIns="288000" rIns="216000" bIns="21600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sv-SE" sz="2400" kern="1200" dirty="0">
                <a:solidFill>
                  <a:schemeClr val="bg2"/>
                </a:solidFill>
                <a:latin typeface="Paralucent Condensed Md" panose="02000506040000020004" pitchFamily="50" charset="0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sv-SE" dirty="0"/>
              <a:t>Din text här</a:t>
            </a:r>
          </a:p>
        </p:txBody>
      </p:sp>
      <p:sp>
        <p:nvSpPr>
          <p:cNvPr id="12" name="Platshållare för bild 3">
            <a:extLst>
              <a:ext uri="{FF2B5EF4-FFF2-40B4-BE49-F238E27FC236}">
                <a16:creationId xmlns:a16="http://schemas.microsoft.com/office/drawing/2014/main" id="{8E73F6FB-B7E3-4BD8-ABCD-80A38D778E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000" y="0"/>
            <a:ext cx="2286000" cy="2574000"/>
          </a:xfrm>
          <a:prstGeom prst="rect">
            <a:avLst/>
          </a:prstGeom>
          <a:solidFill>
            <a:srgbClr val="999999"/>
          </a:solidFill>
        </p:spPr>
        <p:txBody>
          <a:bodyPr tIns="324000">
            <a:noAutofit/>
          </a:bodyPr>
          <a:lstStyle>
            <a:lvl1pPr marL="2880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13" name="Platshållare för text 4">
            <a:extLst>
              <a:ext uri="{FF2B5EF4-FFF2-40B4-BE49-F238E27FC236}">
                <a16:creationId xmlns:a16="http://schemas.microsoft.com/office/drawing/2014/main" id="{2E00E98B-A88E-4473-A7E5-9CC9FEC86B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58000" y="0"/>
            <a:ext cx="2289600" cy="2574000"/>
          </a:xfrm>
          <a:prstGeom prst="rect">
            <a:avLst/>
          </a:prstGeom>
          <a:solidFill>
            <a:schemeClr val="accent1"/>
          </a:solidFill>
        </p:spPr>
        <p:txBody>
          <a:bodyPr vert="horz" lIns="216000" tIns="252000" rIns="216000" bIns="216000" rtlCol="0">
            <a:no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None/>
              <a:defRPr lang="sv-SE" sz="4200" dirty="0" smtClean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sv-SE" dirty="0"/>
              <a:t>Din</a:t>
            </a:r>
            <a:br>
              <a:rPr lang="sv-SE" dirty="0"/>
            </a:br>
            <a:r>
              <a:rPr lang="sv-SE" dirty="0"/>
              <a:t>text</a:t>
            </a:r>
            <a:br>
              <a:rPr lang="sv-SE" dirty="0"/>
            </a:br>
            <a:r>
              <a:rPr lang="sv-SE" dirty="0"/>
              <a:t>här</a:t>
            </a:r>
          </a:p>
        </p:txBody>
      </p:sp>
      <p:sp>
        <p:nvSpPr>
          <p:cNvPr id="10" name="Platshållare för text 5">
            <a:extLst>
              <a:ext uri="{FF2B5EF4-FFF2-40B4-BE49-F238E27FC236}">
                <a16:creationId xmlns:a16="http://schemas.microsoft.com/office/drawing/2014/main" id="{DAF44DF0-3DC4-4CA7-8011-1DE35F4BC9B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2574000"/>
            <a:ext cx="2289600" cy="2574000"/>
          </a:xfrm>
          <a:prstGeom prst="rect">
            <a:avLst/>
          </a:prstGeom>
          <a:solidFill>
            <a:schemeClr val="accent2"/>
          </a:solidFill>
        </p:spPr>
        <p:txBody>
          <a:bodyPr vert="horz" lIns="216000" tIns="252000" rIns="216000" bIns="216000" rtlCol="0">
            <a:no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None/>
              <a:defRPr lang="sv-SE" sz="4200" dirty="0" smtClean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sv-SE" dirty="0"/>
              <a:t>Din</a:t>
            </a:r>
            <a:br>
              <a:rPr lang="sv-SE" dirty="0"/>
            </a:br>
            <a:r>
              <a:rPr lang="sv-SE" dirty="0"/>
              <a:t>text</a:t>
            </a:r>
            <a:br>
              <a:rPr lang="sv-SE" dirty="0"/>
            </a:br>
            <a:r>
              <a:rPr lang="sv-SE" dirty="0"/>
              <a:t>här</a:t>
            </a:r>
          </a:p>
        </p:txBody>
      </p:sp>
      <p:sp>
        <p:nvSpPr>
          <p:cNvPr id="14" name="Platshållare för bild 6">
            <a:extLst>
              <a:ext uri="{FF2B5EF4-FFF2-40B4-BE49-F238E27FC236}">
                <a16:creationId xmlns:a16="http://schemas.microsoft.com/office/drawing/2014/main" id="{2C04939C-1466-44E4-BA36-BC8D5C4E6A2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284613" y="2574000"/>
            <a:ext cx="2286000" cy="2574000"/>
          </a:xfrm>
          <a:prstGeom prst="rect">
            <a:avLst/>
          </a:prstGeom>
          <a:solidFill>
            <a:srgbClr val="999999"/>
          </a:solidFill>
        </p:spPr>
        <p:txBody>
          <a:bodyPr tIns="324000">
            <a:noAutofit/>
          </a:bodyPr>
          <a:lstStyle>
            <a:lvl1pPr marL="2880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17" name="Platshållare för text 7">
            <a:extLst>
              <a:ext uri="{FF2B5EF4-FFF2-40B4-BE49-F238E27FC236}">
                <a16:creationId xmlns:a16="http://schemas.microsoft.com/office/drawing/2014/main" id="{23F57F78-C2D6-4DA8-A1C0-32866B8F88F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0" y="2574000"/>
            <a:ext cx="2286000" cy="2574000"/>
          </a:xfrm>
          <a:prstGeom prst="rect">
            <a:avLst/>
          </a:prstGeom>
          <a:solidFill>
            <a:schemeClr val="tx2"/>
          </a:solidFill>
        </p:spPr>
        <p:txBody>
          <a:bodyPr vert="horz" lIns="216000" tIns="288000" rIns="216000" bIns="216000" rtlCol="0">
            <a:noAutofit/>
          </a:bodyPr>
          <a:lstStyle>
            <a:lvl1pPr marL="0" indent="0">
              <a:buNone/>
              <a:defRPr lang="sv-SE" dirty="0">
                <a:solidFill>
                  <a:schemeClr val="bg2"/>
                </a:solidFill>
              </a:defRPr>
            </a:lvl1pPr>
          </a:lstStyle>
          <a:p>
            <a:pPr marL="252000" lvl="0" indent="-252000">
              <a:spcBef>
                <a:spcPts val="0"/>
              </a:spcBef>
              <a:spcAft>
                <a:spcPts val="0"/>
              </a:spcAft>
            </a:pPr>
            <a:r>
              <a:rPr lang="sv-SE" dirty="0"/>
              <a:t>Din text här</a:t>
            </a:r>
          </a:p>
        </p:txBody>
      </p:sp>
      <p:sp>
        <p:nvSpPr>
          <p:cNvPr id="15" name="Platshållare för bild 8">
            <a:extLst>
              <a:ext uri="{FF2B5EF4-FFF2-40B4-BE49-F238E27FC236}">
                <a16:creationId xmlns:a16="http://schemas.microsoft.com/office/drawing/2014/main" id="{5E746311-E941-495F-99DF-89ACBF6515E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58000" y="2574000"/>
            <a:ext cx="2289600" cy="2574000"/>
          </a:xfrm>
          <a:prstGeom prst="rect">
            <a:avLst/>
          </a:prstGeom>
          <a:solidFill>
            <a:srgbClr val="999999"/>
          </a:solidFill>
        </p:spPr>
        <p:txBody>
          <a:bodyPr tIns="324000">
            <a:noAutofit/>
          </a:bodyPr>
          <a:lstStyle>
            <a:lvl1pPr marL="2880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28542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llage 2">
    <p:bg>
      <p:bgPr>
        <a:solidFill>
          <a:srgbClr val="999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1">
            <a:extLst>
              <a:ext uri="{FF2B5EF4-FFF2-40B4-BE49-F238E27FC236}">
                <a16:creationId xmlns:a16="http://schemas.microsoft.com/office/drawing/2014/main" id="{31240F96-245E-4DC8-8122-8F130095512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289600" cy="2574000"/>
          </a:xfrm>
          <a:prstGeom prst="rect">
            <a:avLst/>
          </a:prstGeom>
          <a:solidFill>
            <a:srgbClr val="999999"/>
          </a:solidFill>
        </p:spPr>
        <p:txBody>
          <a:bodyPr tIns="324000">
            <a:noAutofit/>
          </a:bodyPr>
          <a:lstStyle>
            <a:lvl1pPr marL="2880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D1A31B8F-6864-4514-9D07-1A295DD3EF6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86000" y="0"/>
            <a:ext cx="2286000" cy="2574000"/>
          </a:xfrm>
          <a:prstGeom prst="rect">
            <a:avLst/>
          </a:prstGeom>
          <a:solidFill>
            <a:schemeClr val="tx2"/>
          </a:solidFill>
        </p:spPr>
        <p:txBody>
          <a:bodyPr lIns="216000" tIns="288000" rIns="216000" bIns="21600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sv-SE" sz="2400" kern="1200" dirty="0">
                <a:solidFill>
                  <a:schemeClr val="bg2"/>
                </a:solidFill>
                <a:latin typeface="Paralucent Condensed Md" panose="02000506040000020004" pitchFamily="50" charset="0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sv-SE" dirty="0"/>
              <a:t>Din text här</a:t>
            </a:r>
          </a:p>
        </p:txBody>
      </p:sp>
      <p:sp>
        <p:nvSpPr>
          <p:cNvPr id="12" name="Platshållare för bild 3">
            <a:extLst>
              <a:ext uri="{FF2B5EF4-FFF2-40B4-BE49-F238E27FC236}">
                <a16:creationId xmlns:a16="http://schemas.microsoft.com/office/drawing/2014/main" id="{8E73F6FB-B7E3-4BD8-ABCD-80A38D778E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000" y="0"/>
            <a:ext cx="2286000" cy="2574000"/>
          </a:xfrm>
          <a:prstGeom prst="rect">
            <a:avLst/>
          </a:prstGeom>
          <a:solidFill>
            <a:srgbClr val="999999"/>
          </a:solidFill>
        </p:spPr>
        <p:txBody>
          <a:bodyPr tIns="324000">
            <a:noAutofit/>
          </a:bodyPr>
          <a:lstStyle>
            <a:lvl1pPr marL="2880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13" name="Platshållare för text 4">
            <a:extLst>
              <a:ext uri="{FF2B5EF4-FFF2-40B4-BE49-F238E27FC236}">
                <a16:creationId xmlns:a16="http://schemas.microsoft.com/office/drawing/2014/main" id="{2E00E98B-A88E-4473-A7E5-9CC9FEC86B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58000" y="0"/>
            <a:ext cx="2289600" cy="2574000"/>
          </a:xfrm>
          <a:prstGeom prst="rect">
            <a:avLst/>
          </a:prstGeom>
          <a:solidFill>
            <a:schemeClr val="tx2"/>
          </a:solidFill>
        </p:spPr>
        <p:txBody>
          <a:bodyPr vert="horz" lIns="216000" tIns="252000" rIns="216000" bIns="216000" rtlCol="0">
            <a:no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None/>
              <a:defRPr lang="sv-SE" sz="4200" dirty="0" smtClean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sv-SE" dirty="0"/>
              <a:t>Din</a:t>
            </a:r>
            <a:br>
              <a:rPr lang="sv-SE" dirty="0"/>
            </a:br>
            <a:r>
              <a:rPr lang="sv-SE" dirty="0"/>
              <a:t>text</a:t>
            </a:r>
            <a:br>
              <a:rPr lang="sv-SE" dirty="0"/>
            </a:br>
            <a:r>
              <a:rPr lang="sv-SE" dirty="0"/>
              <a:t>här</a:t>
            </a:r>
          </a:p>
        </p:txBody>
      </p:sp>
      <p:sp>
        <p:nvSpPr>
          <p:cNvPr id="10" name="Platshållare för text 5">
            <a:extLst>
              <a:ext uri="{FF2B5EF4-FFF2-40B4-BE49-F238E27FC236}">
                <a16:creationId xmlns:a16="http://schemas.microsoft.com/office/drawing/2014/main" id="{DAF44DF0-3DC4-4CA7-8011-1DE35F4BC9B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2574000"/>
            <a:ext cx="2289600" cy="2574000"/>
          </a:xfrm>
          <a:prstGeom prst="rect">
            <a:avLst/>
          </a:prstGeom>
          <a:solidFill>
            <a:schemeClr val="tx2"/>
          </a:solidFill>
        </p:spPr>
        <p:txBody>
          <a:bodyPr vert="horz" lIns="216000" tIns="252000" rIns="216000" bIns="216000" rtlCol="0">
            <a:no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None/>
              <a:defRPr lang="sv-SE" sz="4200" dirty="0" smtClean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sv-SE" dirty="0"/>
              <a:t>Din</a:t>
            </a:r>
            <a:br>
              <a:rPr lang="sv-SE" dirty="0"/>
            </a:br>
            <a:r>
              <a:rPr lang="sv-SE" dirty="0"/>
              <a:t>text</a:t>
            </a:r>
            <a:br>
              <a:rPr lang="sv-SE" dirty="0"/>
            </a:br>
            <a:r>
              <a:rPr lang="sv-SE" dirty="0"/>
              <a:t>här</a:t>
            </a:r>
          </a:p>
        </p:txBody>
      </p:sp>
      <p:sp>
        <p:nvSpPr>
          <p:cNvPr id="14" name="Platshållare för bild 6">
            <a:extLst>
              <a:ext uri="{FF2B5EF4-FFF2-40B4-BE49-F238E27FC236}">
                <a16:creationId xmlns:a16="http://schemas.microsoft.com/office/drawing/2014/main" id="{2C04939C-1466-44E4-BA36-BC8D5C4E6A2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284613" y="2574000"/>
            <a:ext cx="2286000" cy="2574000"/>
          </a:xfrm>
          <a:prstGeom prst="rect">
            <a:avLst/>
          </a:prstGeom>
          <a:solidFill>
            <a:srgbClr val="999999"/>
          </a:solidFill>
        </p:spPr>
        <p:txBody>
          <a:bodyPr tIns="324000">
            <a:noAutofit/>
          </a:bodyPr>
          <a:lstStyle>
            <a:lvl1pPr marL="2880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17" name="Platshållare för text 7">
            <a:extLst>
              <a:ext uri="{FF2B5EF4-FFF2-40B4-BE49-F238E27FC236}">
                <a16:creationId xmlns:a16="http://schemas.microsoft.com/office/drawing/2014/main" id="{23F57F78-C2D6-4DA8-A1C0-32866B8F88F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0" y="2574000"/>
            <a:ext cx="2286000" cy="2574000"/>
          </a:xfrm>
          <a:prstGeom prst="rect">
            <a:avLst/>
          </a:prstGeom>
          <a:solidFill>
            <a:schemeClr val="tx2"/>
          </a:solidFill>
        </p:spPr>
        <p:txBody>
          <a:bodyPr vert="horz" lIns="216000" tIns="288000" rIns="216000" bIns="216000" rtlCol="0">
            <a:noAutofit/>
          </a:bodyPr>
          <a:lstStyle>
            <a:lvl1pPr marL="0" indent="0">
              <a:buNone/>
              <a:defRPr lang="sv-SE" dirty="0">
                <a:solidFill>
                  <a:schemeClr val="bg2"/>
                </a:solidFill>
              </a:defRPr>
            </a:lvl1pPr>
          </a:lstStyle>
          <a:p>
            <a:pPr marL="252000" lvl="0" indent="-252000">
              <a:spcBef>
                <a:spcPts val="0"/>
              </a:spcBef>
              <a:spcAft>
                <a:spcPts val="0"/>
              </a:spcAft>
            </a:pPr>
            <a:r>
              <a:rPr lang="sv-SE" dirty="0"/>
              <a:t>Din text här</a:t>
            </a:r>
          </a:p>
        </p:txBody>
      </p:sp>
      <p:sp>
        <p:nvSpPr>
          <p:cNvPr id="15" name="Platshållare för bild 8">
            <a:extLst>
              <a:ext uri="{FF2B5EF4-FFF2-40B4-BE49-F238E27FC236}">
                <a16:creationId xmlns:a16="http://schemas.microsoft.com/office/drawing/2014/main" id="{5E746311-E941-495F-99DF-89ACBF6515E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58000" y="2574000"/>
            <a:ext cx="2289600" cy="2574000"/>
          </a:xfrm>
          <a:prstGeom prst="rect">
            <a:avLst/>
          </a:prstGeom>
          <a:solidFill>
            <a:srgbClr val="999999"/>
          </a:solidFill>
        </p:spPr>
        <p:txBody>
          <a:bodyPr tIns="324000">
            <a:noAutofit/>
          </a:bodyPr>
          <a:lstStyle>
            <a:lvl1pPr marL="2880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258535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2180327-B78E-493B-B1DE-214BE676B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Platshållare för datum 5">
            <a:extLst>
              <a:ext uri="{FF2B5EF4-FFF2-40B4-BE49-F238E27FC236}">
                <a16:creationId xmlns:a16="http://schemas.microsoft.com/office/drawing/2014/main" id="{6D7C11C7-E3E8-443A-8A80-4EB752C06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 dirty="0">
              <a:solidFill>
                <a:schemeClr val="bg2"/>
              </a:solidFill>
            </a:endParaRPr>
          </a:p>
        </p:txBody>
      </p:sp>
      <p:sp>
        <p:nvSpPr>
          <p:cNvPr id="7" name="Platshållare för sidfot 6">
            <a:extLst>
              <a:ext uri="{FF2B5EF4-FFF2-40B4-BE49-F238E27FC236}">
                <a16:creationId xmlns:a16="http://schemas.microsoft.com/office/drawing/2014/main" id="{DDCA74F8-C1C8-45CD-A282-B82DDB8AC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Unionen</a:t>
            </a:r>
            <a:endParaRPr lang="sv-SE" dirty="0"/>
          </a:p>
        </p:txBody>
      </p:sp>
      <p:sp>
        <p:nvSpPr>
          <p:cNvPr id="8" name="Platshållare för bildnummer 7">
            <a:extLst>
              <a:ext uri="{FF2B5EF4-FFF2-40B4-BE49-F238E27FC236}">
                <a16:creationId xmlns:a16="http://schemas.microsoft.com/office/drawing/2014/main" id="{84DECE1E-740D-4856-BB90-5E2D74E39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18C53-6AA3-834F-8ED4-DCDDBC41A75D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683714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 vi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AC8D800-499A-4E53-BD3F-6B337CB70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6" name="Platshållare för datum 5">
            <a:extLst>
              <a:ext uri="{FF2B5EF4-FFF2-40B4-BE49-F238E27FC236}">
                <a16:creationId xmlns:a16="http://schemas.microsoft.com/office/drawing/2014/main" id="{B27DF4B3-00A1-4DF6-8C9F-C860032EC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7" name="Platshållare för sidfot 6">
            <a:extLst>
              <a:ext uri="{FF2B5EF4-FFF2-40B4-BE49-F238E27FC236}">
                <a16:creationId xmlns:a16="http://schemas.microsoft.com/office/drawing/2014/main" id="{A1230856-3E83-4225-B577-C35D65619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sv-SE"/>
              <a:t>Unionen</a:t>
            </a:r>
            <a:endParaRPr lang="sv-SE" dirty="0"/>
          </a:p>
        </p:txBody>
      </p:sp>
      <p:sp>
        <p:nvSpPr>
          <p:cNvPr id="8" name="Platshållare för bildnummer 7">
            <a:extLst>
              <a:ext uri="{FF2B5EF4-FFF2-40B4-BE49-F238E27FC236}">
                <a16:creationId xmlns:a16="http://schemas.microsoft.com/office/drawing/2014/main" id="{1FA70DDF-EB01-40DE-A88C-EB2E2F7B6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4218C53-6AA3-834F-8ED4-DCDDBC41A75D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6620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6E2B641B-35AE-4A0B-AC16-F5DAFC71F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Platshållare för innehåll 8">
            <a:extLst>
              <a:ext uri="{FF2B5EF4-FFF2-40B4-BE49-F238E27FC236}">
                <a16:creationId xmlns:a16="http://schemas.microsoft.com/office/drawing/2014/main" id="{861CB95C-5EA3-4616-8C8C-26470D91FB2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439861" y="1851025"/>
            <a:ext cx="6192837" cy="23764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sv-SE" smtClean="0"/>
            </a:lvl1pPr>
            <a:lvl2pPr>
              <a:defRPr lang="sv-SE" smtClean="0"/>
            </a:lvl2pPr>
            <a:lvl3pPr>
              <a:defRPr lang="sv-SE" smtClean="0"/>
            </a:lvl3pPr>
            <a:lvl4pPr>
              <a:defRPr lang="sv-SE" smtClean="0"/>
            </a:lvl4pPr>
            <a:lvl5pPr>
              <a:defRPr lang="sv-SE"/>
            </a:lvl5pPr>
          </a:lstStyle>
          <a:p>
            <a:pPr lvl="0">
              <a:spcBef>
                <a:spcPts val="800"/>
              </a:spcBef>
              <a:spcAft>
                <a:spcPts val="0"/>
              </a:spcAft>
            </a:pPr>
            <a:r>
              <a:rPr lang="sv-SE"/>
              <a:t>Klicka här för att ändra format på bakgrundstexten</a:t>
            </a:r>
          </a:p>
          <a:p>
            <a:pPr lvl="1">
              <a:spcBef>
                <a:spcPts val="800"/>
              </a:spcBef>
              <a:spcAft>
                <a:spcPts val="0"/>
              </a:spcAft>
            </a:pPr>
            <a:r>
              <a:rPr lang="sv-SE"/>
              <a:t>Nivå två</a:t>
            </a:r>
          </a:p>
          <a:p>
            <a:pPr lvl="2">
              <a:spcBef>
                <a:spcPts val="800"/>
              </a:spcBef>
              <a:spcAft>
                <a:spcPts val="0"/>
              </a:spcAft>
            </a:pPr>
            <a:r>
              <a:rPr lang="sv-SE"/>
              <a:t>Nivå tre</a:t>
            </a:r>
          </a:p>
          <a:p>
            <a:pPr lvl="3">
              <a:spcBef>
                <a:spcPts val="800"/>
              </a:spcBef>
              <a:spcAft>
                <a:spcPts val="0"/>
              </a:spcAft>
            </a:pPr>
            <a:r>
              <a:rPr lang="sv-SE"/>
              <a:t>Nivå fyra</a:t>
            </a:r>
          </a:p>
          <a:p>
            <a:pPr lvl="4">
              <a:spcBef>
                <a:spcPts val="800"/>
              </a:spcBef>
              <a:spcAft>
                <a:spcPts val="0"/>
              </a:spcAft>
            </a:pPr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C6C4EEB-AA7C-9943-96B7-4D010616D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FC3818B-A5BE-3D4C-934B-281CC3015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Unionen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38FE15F-0E74-644F-807A-46DD33026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18C53-6AA3-834F-8ED4-DCDDBC41A75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582933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 vi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AC8D800-499A-4E53-BD3F-6B337CB70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10" name="Platshållare för innehåll 9">
            <a:extLst>
              <a:ext uri="{FF2B5EF4-FFF2-40B4-BE49-F238E27FC236}">
                <a16:creationId xmlns:a16="http://schemas.microsoft.com/office/drawing/2014/main" id="{43B03667-D08F-4A3C-92FB-BD15F301766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439862" y="1851026"/>
            <a:ext cx="6192836" cy="2376488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6" name="Platshållare för datum 5">
            <a:extLst>
              <a:ext uri="{FF2B5EF4-FFF2-40B4-BE49-F238E27FC236}">
                <a16:creationId xmlns:a16="http://schemas.microsoft.com/office/drawing/2014/main" id="{B27DF4B3-00A1-4DF6-8C9F-C860032EC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7" name="Platshållare för sidfot 6">
            <a:extLst>
              <a:ext uri="{FF2B5EF4-FFF2-40B4-BE49-F238E27FC236}">
                <a16:creationId xmlns:a16="http://schemas.microsoft.com/office/drawing/2014/main" id="{A1230856-3E83-4225-B577-C35D65619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sv-SE"/>
              <a:t>Unionen</a:t>
            </a:r>
            <a:endParaRPr lang="sv-SE" dirty="0"/>
          </a:p>
        </p:txBody>
      </p:sp>
      <p:sp>
        <p:nvSpPr>
          <p:cNvPr id="8" name="Platshållare för bildnummer 7">
            <a:extLst>
              <a:ext uri="{FF2B5EF4-FFF2-40B4-BE49-F238E27FC236}">
                <a16:creationId xmlns:a16="http://schemas.microsoft.com/office/drawing/2014/main" id="{1FA70DDF-EB01-40DE-A88C-EB2E2F7B6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4218C53-6AA3-834F-8ED4-DCDDBC41A75D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636773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 och innehåll grön utan grafi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6E2B641B-35AE-4A0B-AC16-F5DAFC71F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9" name="Platshållare för text 6">
            <a:extLst>
              <a:ext uri="{FF2B5EF4-FFF2-40B4-BE49-F238E27FC236}">
                <a16:creationId xmlns:a16="http://schemas.microsoft.com/office/drawing/2014/main" id="{9ADA5293-6F5F-468D-9F2A-53442D7BE5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39861" y="1851025"/>
            <a:ext cx="6192838" cy="23764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C6C4EEB-AA7C-9943-96B7-4D010616D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FC3818B-A5BE-3D4C-934B-281CC3015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Unionen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38FE15F-0E74-644F-807A-46DD33026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18C53-6AA3-834F-8ED4-DCDDBC41A75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15288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 och innehåll vit utan grafi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6E2B641B-35AE-4A0B-AC16-F5DAFC71F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10" name="Platshållare för text 2">
            <a:extLst>
              <a:ext uri="{FF2B5EF4-FFF2-40B4-BE49-F238E27FC236}">
                <a16:creationId xmlns:a16="http://schemas.microsoft.com/office/drawing/2014/main" id="{1AB90507-0A9B-4A90-8424-FBBD4D84E9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39862" y="1851025"/>
            <a:ext cx="6192835" cy="2376487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C6C4EEB-AA7C-9943-96B7-4D010616D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FC3818B-A5BE-3D4C-934B-281CC3015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sv-SE"/>
              <a:t>Unionen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38FE15F-0E74-644F-807A-46DD33026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4218C53-6AA3-834F-8ED4-DCDDBC41A75D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373278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 och innehåll lil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6E2B641B-35AE-4A0B-AC16-F5DAFC71F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10" name="Platshållare för text 2">
            <a:extLst>
              <a:ext uri="{FF2B5EF4-FFF2-40B4-BE49-F238E27FC236}">
                <a16:creationId xmlns:a16="http://schemas.microsoft.com/office/drawing/2014/main" id="{82B963B4-1417-472C-A0D1-B0033A28812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39862" y="1851025"/>
            <a:ext cx="6192835" cy="237648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C6C4EEB-AA7C-9943-96B7-4D010616D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FC3818B-A5BE-3D4C-934B-281CC3015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Unionen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38FE15F-0E74-644F-807A-46DD33026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18C53-6AA3-834F-8ED4-DCDDBC41A75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28437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 och innehåll röd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ubrik 1">
            <a:extLst>
              <a:ext uri="{FF2B5EF4-FFF2-40B4-BE49-F238E27FC236}">
                <a16:creationId xmlns:a16="http://schemas.microsoft.com/office/drawing/2014/main" id="{2F20F19E-B8B3-45E0-B48C-913399B92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9862" y="860400"/>
            <a:ext cx="6192837" cy="900000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71F3233F-ACC4-47A1-BC36-256A01121C5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39862" y="1851025"/>
            <a:ext cx="6192835" cy="237648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C6C4EEB-AA7C-9943-96B7-4D010616D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FC3818B-A5BE-3D4C-934B-281CC3015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Unionen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38FE15F-0E74-644F-807A-46DD33026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18C53-6AA3-834F-8ED4-DCDDBC41A75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74745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bild 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ubrik 1">
            <a:extLst>
              <a:ext uri="{FF2B5EF4-FFF2-40B4-BE49-F238E27FC236}">
                <a16:creationId xmlns:a16="http://schemas.microsoft.com/office/drawing/2014/main" id="{6F0C48AC-D3C5-4C5F-987F-425472B186A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40000" y="1520082"/>
            <a:ext cx="4457737" cy="681405"/>
          </a:xfrm>
          <a:solidFill>
            <a:schemeClr val="bg2"/>
          </a:solidFill>
        </p:spPr>
        <p:txBody>
          <a:bodyPr wrap="none" lIns="90000" tIns="0" rIns="90000" bIns="0" anchor="b">
            <a:spAutoFit/>
          </a:bodyPr>
          <a:lstStyle>
            <a:lvl1pPr algn="l">
              <a:lnSpc>
                <a:spcPct val="82000"/>
              </a:lnSpc>
              <a:defRPr lang="sv-SE" sz="5400" b="0" kern="1200" dirty="0">
                <a:solidFill>
                  <a:schemeClr val="tx2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sv-SE" dirty="0"/>
              <a:t>Titel på presentation</a:t>
            </a:r>
          </a:p>
        </p:txBody>
      </p:sp>
      <p:sp>
        <p:nvSpPr>
          <p:cNvPr id="21" name="Underrubrik 2">
            <a:extLst>
              <a:ext uri="{FF2B5EF4-FFF2-40B4-BE49-F238E27FC236}">
                <a16:creationId xmlns:a16="http://schemas.microsoft.com/office/drawing/2014/main" id="{4412AE47-CAD0-4CC6-840A-3D10A7570A87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1440000" y="2286000"/>
            <a:ext cx="4287369" cy="679673"/>
          </a:xfrm>
          <a:prstGeom prst="rect">
            <a:avLst/>
          </a:prstGeom>
          <a:solidFill>
            <a:schemeClr val="bg2"/>
          </a:solidFill>
        </p:spPr>
        <p:txBody>
          <a:bodyPr vert="horz" wrap="none" lIns="90000" tIns="0" rIns="90000" bIns="0" rtlCol="0" anchor="b" anchorCtr="0">
            <a:spAutoFit/>
          </a:bodyPr>
          <a:lstStyle>
            <a:lvl1pPr marL="0" indent="0">
              <a:lnSpc>
                <a:spcPct val="82000"/>
              </a:lnSpc>
              <a:buNone/>
              <a:defRPr lang="sv-SE" sz="5400" b="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252000" lvl="0" indent="-252000">
              <a:lnSpc>
                <a:spcPts val="5300"/>
              </a:lnSpc>
              <a:spcBef>
                <a:spcPct val="0"/>
              </a:spcBef>
            </a:pPr>
            <a:r>
              <a:rPr lang="sv-SE" dirty="0"/>
              <a:t>Rad 2 (kan tas bort)</a:t>
            </a:r>
          </a:p>
        </p:txBody>
      </p:sp>
      <p:sp>
        <p:nvSpPr>
          <p:cNvPr id="9" name="Platshållare för Datum 18">
            <a:extLst>
              <a:ext uri="{FF2B5EF4-FFF2-40B4-BE49-F238E27FC236}">
                <a16:creationId xmlns:a16="http://schemas.microsoft.com/office/drawing/2014/main" id="{0B32E819-CE70-44E8-9448-5EFA64B0A9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41838" y="4312800"/>
            <a:ext cx="3612032" cy="162000"/>
          </a:xfrm>
          <a:prstGeom prst="rect">
            <a:avLst/>
          </a:prstGeom>
        </p:spPr>
        <p:txBody>
          <a:bodyPr tIns="0" bIns="0"/>
          <a:lstStyle>
            <a:lvl1pPr marL="0" indent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sv-SE" dirty="0"/>
              <a:t>Datum</a:t>
            </a:r>
          </a:p>
        </p:txBody>
      </p:sp>
      <p:sp>
        <p:nvSpPr>
          <p:cNvPr id="8" name="Platshållare för Namn 19">
            <a:extLst>
              <a:ext uri="{FF2B5EF4-FFF2-40B4-BE49-F238E27FC236}">
                <a16:creationId xmlns:a16="http://schemas.microsoft.com/office/drawing/2014/main" id="{D2B57B57-9514-46DA-9389-FB9A52264B6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29806" y="4629600"/>
            <a:ext cx="3612032" cy="162000"/>
          </a:xfrm>
          <a:prstGeom prst="rect">
            <a:avLst/>
          </a:prstGeom>
        </p:spPr>
        <p:txBody>
          <a:bodyPr tIns="0" bIns="0"/>
          <a:lstStyle>
            <a:lvl1pPr marL="0" indent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sv-SE" dirty="0"/>
              <a:t>Namn Efternamn</a:t>
            </a:r>
          </a:p>
        </p:txBody>
      </p:sp>
      <p:sp>
        <p:nvSpPr>
          <p:cNvPr id="7" name="Platshållare för logga 20">
            <a:extLst>
              <a:ext uri="{FF2B5EF4-FFF2-40B4-BE49-F238E27FC236}">
                <a16:creationId xmlns:a16="http://schemas.microsoft.com/office/drawing/2014/main" id="{D8EA7272-D47B-496A-9A12-9143011C13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50800" y="4529703"/>
            <a:ext cx="1684800" cy="2736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Autofit/>
          </a:bodyPr>
          <a:lstStyle>
            <a:lvl1pPr marL="28800" indent="0">
              <a:buNone/>
              <a:defRPr/>
            </a:lvl1pPr>
            <a:lvl2pPr marL="342900" indent="0" algn="l">
              <a:buNone/>
              <a:defRPr sz="1000"/>
            </a:lvl2pPr>
            <a:lvl3pPr algn="l">
              <a:defRPr sz="1000"/>
            </a:lvl3pPr>
            <a:lvl4pPr marL="1028700" indent="0" algn="l">
              <a:buNone/>
              <a:defRPr sz="1000"/>
            </a:lvl4pPr>
            <a:lvl5pPr algn="l">
              <a:defRPr sz="100"/>
            </a:lvl5pPr>
          </a:lstStyle>
          <a:p>
            <a:pPr lvl="4"/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756944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 och innehåll oran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1">
            <a:extLst>
              <a:ext uri="{FF2B5EF4-FFF2-40B4-BE49-F238E27FC236}">
                <a16:creationId xmlns:a16="http://schemas.microsoft.com/office/drawing/2014/main" id="{0FC2E5F2-2122-4A9C-A5AE-AC789FC47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9862" y="860400"/>
            <a:ext cx="6192837" cy="900000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10" name="Platshållare för text 2">
            <a:extLst>
              <a:ext uri="{FF2B5EF4-FFF2-40B4-BE49-F238E27FC236}">
                <a16:creationId xmlns:a16="http://schemas.microsoft.com/office/drawing/2014/main" id="{E11A8EAA-D90F-48E2-A3BB-3FBA5B89106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39862" y="1851025"/>
            <a:ext cx="6192835" cy="237648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C6C4EEB-AA7C-9943-96B7-4D010616D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FC3818B-A5BE-3D4C-934B-281CC3015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Unionen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38FE15F-0E74-644F-807A-46DD33026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18C53-6AA3-834F-8ED4-DCDDBC41A75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689099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 och innehåll turko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1">
            <a:extLst>
              <a:ext uri="{FF2B5EF4-FFF2-40B4-BE49-F238E27FC236}">
                <a16:creationId xmlns:a16="http://schemas.microsoft.com/office/drawing/2014/main" id="{B687A679-1D12-495A-BE73-817977415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9862" y="860400"/>
            <a:ext cx="6192837" cy="900000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10" name="Platshållare för text 2">
            <a:extLst>
              <a:ext uri="{FF2B5EF4-FFF2-40B4-BE49-F238E27FC236}">
                <a16:creationId xmlns:a16="http://schemas.microsoft.com/office/drawing/2014/main" id="{81B62397-51F2-4007-988B-9E15A9B7CCE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39862" y="1851025"/>
            <a:ext cx="6192835" cy="237648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A5A52DF7-739D-46A8-B40B-41B574056C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39862" y="4800601"/>
            <a:ext cx="442333" cy="152017"/>
          </a:xfrm>
        </p:spPr>
        <p:txBody>
          <a:bodyPr/>
          <a:lstStyle/>
          <a:p>
            <a:endParaRPr lang="sv-SE"/>
          </a:p>
        </p:txBody>
      </p:sp>
      <p:sp>
        <p:nvSpPr>
          <p:cNvPr id="12" name="Platshållare för sidfot 4">
            <a:extLst>
              <a:ext uri="{FF2B5EF4-FFF2-40B4-BE49-F238E27FC236}">
                <a16:creationId xmlns:a16="http://schemas.microsoft.com/office/drawing/2014/main" id="{B2AC70CC-F6A3-4BB3-9C9F-215D0C101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82196" y="4800601"/>
            <a:ext cx="5004000" cy="152017"/>
          </a:xfrm>
        </p:spPr>
        <p:txBody>
          <a:bodyPr/>
          <a:lstStyle/>
          <a:p>
            <a:r>
              <a:rPr lang="sv-SE"/>
              <a:t>Unionen</a:t>
            </a:r>
          </a:p>
        </p:txBody>
      </p:sp>
      <p:sp>
        <p:nvSpPr>
          <p:cNvPr id="13" name="Platshållare för bildnummer 5">
            <a:extLst>
              <a:ext uri="{FF2B5EF4-FFF2-40B4-BE49-F238E27FC236}">
                <a16:creationId xmlns:a16="http://schemas.microsoft.com/office/drawing/2014/main" id="{78EB3CC3-4DFC-4004-9609-A112046BC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68722" y="4800601"/>
            <a:ext cx="563977" cy="152017"/>
          </a:xfrm>
        </p:spPr>
        <p:txBody>
          <a:bodyPr/>
          <a:lstStyle/>
          <a:p>
            <a:fld id="{E4218C53-6AA3-834F-8ED4-DCDDBC41A75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284615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F91A4276-37C8-4F8F-B1D1-99E40111E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11" name="Platshållare för innehåll 2">
            <a:extLst>
              <a:ext uri="{FF2B5EF4-FFF2-40B4-BE49-F238E27FC236}">
                <a16:creationId xmlns:a16="http://schemas.microsoft.com/office/drawing/2014/main" id="{30ADDD41-1200-4EB2-8BBF-4A1DCBCA13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9863" y="1851026"/>
            <a:ext cx="2952000" cy="23764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sv-SE" dirty="0"/>
            </a:lvl1pPr>
          </a:lstStyle>
          <a:p>
            <a:pPr lvl="0">
              <a:spcBef>
                <a:spcPts val="800"/>
              </a:spcBef>
              <a:spcAft>
                <a:spcPts val="0"/>
              </a:spcAft>
            </a:pPr>
            <a:r>
              <a:rPr lang="sv-SE"/>
              <a:t>Klicka här för att ändra format på bakgrundstexten</a:t>
            </a:r>
          </a:p>
          <a:p>
            <a:pPr lvl="1">
              <a:spcBef>
                <a:spcPts val="800"/>
              </a:spcBef>
              <a:spcAft>
                <a:spcPts val="0"/>
              </a:spcAft>
            </a:pPr>
            <a:r>
              <a:rPr lang="sv-SE"/>
              <a:t>Nivå två</a:t>
            </a:r>
          </a:p>
          <a:p>
            <a:pPr lvl="2">
              <a:spcBef>
                <a:spcPts val="800"/>
              </a:spcBef>
              <a:spcAft>
                <a:spcPts val="0"/>
              </a:spcAft>
            </a:pPr>
            <a:r>
              <a:rPr lang="sv-SE"/>
              <a:t>Nivå tre</a:t>
            </a:r>
          </a:p>
          <a:p>
            <a:pPr lvl="3">
              <a:spcBef>
                <a:spcPts val="800"/>
              </a:spcBef>
              <a:spcAft>
                <a:spcPts val="0"/>
              </a:spcAft>
            </a:pPr>
            <a:r>
              <a:rPr lang="sv-SE"/>
              <a:t>Nivå fyra</a:t>
            </a:r>
          </a:p>
          <a:p>
            <a:pPr lvl="4">
              <a:spcBef>
                <a:spcPts val="800"/>
              </a:spcBef>
              <a:spcAft>
                <a:spcPts val="0"/>
              </a:spcAft>
            </a:pPr>
            <a:r>
              <a:rPr lang="sv-SE"/>
              <a:t>Nivå fem</a:t>
            </a:r>
            <a:endParaRPr lang="sv-SE" dirty="0"/>
          </a:p>
        </p:txBody>
      </p:sp>
      <p:sp>
        <p:nvSpPr>
          <p:cNvPr id="12" name="Platshållare för innehåll 3">
            <a:extLst>
              <a:ext uri="{FF2B5EF4-FFF2-40B4-BE49-F238E27FC236}">
                <a16:creationId xmlns:a16="http://schemas.microsoft.com/office/drawing/2014/main" id="{D4F950D5-402F-4816-AEB2-84DA1254828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667252" y="1851025"/>
            <a:ext cx="2952000" cy="23764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sv-SE" dirty="0"/>
            </a:lvl1pPr>
          </a:lstStyle>
          <a:p>
            <a:pPr lvl="0">
              <a:spcBef>
                <a:spcPts val="800"/>
              </a:spcBef>
              <a:spcAft>
                <a:spcPts val="0"/>
              </a:spcAft>
            </a:pPr>
            <a:r>
              <a:rPr lang="sv-SE"/>
              <a:t>Klicka här för att ändra format på bakgrundstexten</a:t>
            </a:r>
          </a:p>
          <a:p>
            <a:pPr lvl="1">
              <a:spcBef>
                <a:spcPts val="800"/>
              </a:spcBef>
              <a:spcAft>
                <a:spcPts val="0"/>
              </a:spcAft>
            </a:pPr>
            <a:r>
              <a:rPr lang="sv-SE"/>
              <a:t>Nivå två</a:t>
            </a:r>
          </a:p>
          <a:p>
            <a:pPr lvl="2">
              <a:spcBef>
                <a:spcPts val="800"/>
              </a:spcBef>
              <a:spcAft>
                <a:spcPts val="0"/>
              </a:spcAft>
            </a:pPr>
            <a:r>
              <a:rPr lang="sv-SE"/>
              <a:t>Nivå tre</a:t>
            </a:r>
          </a:p>
          <a:p>
            <a:pPr lvl="3">
              <a:spcBef>
                <a:spcPts val="800"/>
              </a:spcBef>
              <a:spcAft>
                <a:spcPts val="0"/>
              </a:spcAft>
            </a:pPr>
            <a:r>
              <a:rPr lang="sv-SE"/>
              <a:t>Nivå fyra</a:t>
            </a:r>
          </a:p>
          <a:p>
            <a:pPr lvl="4">
              <a:spcBef>
                <a:spcPts val="800"/>
              </a:spcBef>
              <a:spcAft>
                <a:spcPts val="0"/>
              </a:spcAft>
            </a:pPr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datum 4">
            <a:extLst>
              <a:ext uri="{FF2B5EF4-FFF2-40B4-BE49-F238E27FC236}">
                <a16:creationId xmlns:a16="http://schemas.microsoft.com/office/drawing/2014/main" id="{7C6C4EEB-AA7C-9943-96B7-4D010616D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sidfot 5">
            <a:extLst>
              <a:ext uri="{FF2B5EF4-FFF2-40B4-BE49-F238E27FC236}">
                <a16:creationId xmlns:a16="http://schemas.microsoft.com/office/drawing/2014/main" id="{8FC3818B-A5BE-3D4C-934B-281CC3015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Unionen</a:t>
            </a:r>
          </a:p>
        </p:txBody>
      </p:sp>
      <p:sp>
        <p:nvSpPr>
          <p:cNvPr id="6" name="Platshållare för bildnummer 6">
            <a:extLst>
              <a:ext uri="{FF2B5EF4-FFF2-40B4-BE49-F238E27FC236}">
                <a16:creationId xmlns:a16="http://schemas.microsoft.com/office/drawing/2014/main" id="{A38FE15F-0E74-644F-807A-46DD33026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18C53-6AA3-834F-8ED4-DCDDBC41A75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435756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innehållsdelar vi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CEAFF5DC-AC7C-4DC6-A054-28540C0A8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5" name="Platshållare för innehåll 2">
            <a:extLst>
              <a:ext uri="{FF2B5EF4-FFF2-40B4-BE49-F238E27FC236}">
                <a16:creationId xmlns:a16="http://schemas.microsoft.com/office/drawing/2014/main" id="{AA929816-9B34-45CE-8FE2-E46F09D3ED26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1439862" y="1851026"/>
            <a:ext cx="2952002" cy="2432074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0" name="Platshållare för innehåll 3">
            <a:extLst>
              <a:ext uri="{FF2B5EF4-FFF2-40B4-BE49-F238E27FC236}">
                <a16:creationId xmlns:a16="http://schemas.microsoft.com/office/drawing/2014/main" id="{D62E3FC1-2727-45F2-BFFA-5BE138085F31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667250" y="1851027"/>
            <a:ext cx="2952002" cy="2432074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2" name="Platshållare för datum 4">
            <a:extLst>
              <a:ext uri="{FF2B5EF4-FFF2-40B4-BE49-F238E27FC236}">
                <a16:creationId xmlns:a16="http://schemas.microsoft.com/office/drawing/2014/main" id="{E64F4680-B481-42F5-BE0E-09008A1FF87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7" name="Platshållare för sidfot 5">
            <a:extLst>
              <a:ext uri="{FF2B5EF4-FFF2-40B4-BE49-F238E27FC236}">
                <a16:creationId xmlns:a16="http://schemas.microsoft.com/office/drawing/2014/main" id="{332D13A2-BC8D-4405-B4EF-70D3858FA21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sv-SE"/>
              <a:t>Unionen</a:t>
            </a:r>
            <a:endParaRPr lang="sv-SE" dirty="0"/>
          </a:p>
        </p:txBody>
      </p:sp>
      <p:sp>
        <p:nvSpPr>
          <p:cNvPr id="8" name="Platshållare för bildnummer 6">
            <a:extLst>
              <a:ext uri="{FF2B5EF4-FFF2-40B4-BE49-F238E27FC236}">
                <a16:creationId xmlns:a16="http://schemas.microsoft.com/office/drawing/2014/main" id="{1604C77E-6396-4E7B-BAE3-4B905E98589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4218C53-6AA3-834F-8ED4-DCDDBC41A75D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675917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text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67568A4C-C7AB-4D1F-8D48-4582B4D36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8" name="Platshållare för text 2">
            <a:extLst>
              <a:ext uri="{FF2B5EF4-FFF2-40B4-BE49-F238E27FC236}">
                <a16:creationId xmlns:a16="http://schemas.microsoft.com/office/drawing/2014/main" id="{FA64EB61-28E8-46C7-992A-907786B66E5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39861" y="1851026"/>
            <a:ext cx="6192837" cy="2376488"/>
          </a:xfrm>
          <a:prstGeom prst="rect">
            <a:avLst/>
          </a:prstGeom>
        </p:spPr>
        <p:txBody>
          <a:bodyPr vert="horz" wrap="square" lIns="0" tIns="0" rIns="0" bIns="0" numCol="2" spcCol="216000" rtlCol="0">
            <a:noAutofit/>
          </a:bodyPr>
          <a:lstStyle>
            <a:lvl1pPr marL="0" indent="0">
              <a:lnSpc>
                <a:spcPts val="2000"/>
              </a:lnSpc>
              <a:spcBef>
                <a:spcPts val="600"/>
              </a:spcBef>
              <a:buNone/>
              <a:defRPr lang="sv-SE" sz="2000" dirty="0" smtClean="0"/>
            </a:lvl1pPr>
            <a:lvl2pPr marL="271463" indent="-180975">
              <a:defRPr lang="sv-SE" sz="1400" dirty="0" smtClean="0"/>
            </a:lvl2pPr>
            <a:lvl3pPr>
              <a:defRPr lang="sv-SE" sz="1400" dirty="0" smtClean="0"/>
            </a:lvl3pPr>
            <a:lvl4pPr>
              <a:defRPr lang="sv-SE" sz="1400" dirty="0" smtClean="0"/>
            </a:lvl4pPr>
            <a:lvl5pPr>
              <a:defRPr lang="sv-SE" sz="1400" dirty="0"/>
            </a:lvl5pPr>
          </a:lstStyle>
          <a:p>
            <a:pPr lvl="0">
              <a:spcBef>
                <a:spcPts val="800"/>
              </a:spcBef>
              <a:spcAft>
                <a:spcPts val="0"/>
              </a:spcAft>
            </a:pPr>
            <a:r>
              <a:rPr lang="sv-SE" dirty="0"/>
              <a:t>Klicka och skriv text som automatiskt delas i två spalter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C6C4EEB-AA7C-9943-96B7-4D010616D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FC3818B-A5BE-3D4C-934B-281CC3015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Unionen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38FE15F-0E74-644F-807A-46DD33026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18C53-6AA3-834F-8ED4-DCDDBC41A75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525822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textspalter vi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096DA752-4240-43F5-B9EF-12839FEC8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19B2E84C-F785-42A8-AB76-8752E5E919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39861" y="1851026"/>
            <a:ext cx="6192837" cy="2376488"/>
          </a:xfrm>
          <a:prstGeom prst="rect">
            <a:avLst/>
          </a:prstGeom>
        </p:spPr>
        <p:txBody>
          <a:bodyPr vert="horz" wrap="square" lIns="0" tIns="0" rIns="0" bIns="0" numCol="2" spcCol="216000" rtlCol="0">
            <a:noAutofit/>
          </a:bodyPr>
          <a:lstStyle>
            <a:lvl1pPr marL="0" indent="0">
              <a:lnSpc>
                <a:spcPts val="2000"/>
              </a:lnSpc>
              <a:spcBef>
                <a:spcPts val="600"/>
              </a:spcBef>
              <a:buNone/>
              <a:defRPr lang="sv-SE" sz="2000" dirty="0" smtClean="0">
                <a:solidFill>
                  <a:srgbClr val="000000"/>
                </a:solidFill>
              </a:defRPr>
            </a:lvl1pPr>
            <a:lvl2pPr marL="271463" indent="-180975">
              <a:defRPr lang="sv-SE" sz="1400" dirty="0" smtClean="0"/>
            </a:lvl2pPr>
            <a:lvl3pPr>
              <a:defRPr lang="sv-SE" sz="1400" dirty="0" smtClean="0"/>
            </a:lvl3pPr>
            <a:lvl4pPr>
              <a:defRPr lang="sv-SE" sz="1400" dirty="0" smtClean="0"/>
            </a:lvl4pPr>
            <a:lvl5pPr>
              <a:defRPr lang="sv-SE" sz="1400" dirty="0"/>
            </a:lvl5pPr>
          </a:lstStyle>
          <a:p>
            <a:pPr lvl="0">
              <a:spcBef>
                <a:spcPts val="800"/>
              </a:spcBef>
              <a:spcAft>
                <a:spcPts val="0"/>
              </a:spcAft>
            </a:pPr>
            <a:r>
              <a:rPr lang="sv-SE" dirty="0"/>
              <a:t>Klicka och skriv text som automatiskt delas i två spalter</a:t>
            </a:r>
          </a:p>
        </p:txBody>
      </p:sp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654255FF-3891-4F6C-92B8-17326131D48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7" name="Platshållare för sidfot 4">
            <a:extLst>
              <a:ext uri="{FF2B5EF4-FFF2-40B4-BE49-F238E27FC236}">
                <a16:creationId xmlns:a16="http://schemas.microsoft.com/office/drawing/2014/main" id="{8D8324D5-E350-4326-93E8-10C1FC04586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sv-SE"/>
              <a:t>Unionen</a:t>
            </a:r>
            <a:endParaRPr lang="sv-SE" dirty="0"/>
          </a:p>
        </p:txBody>
      </p:sp>
      <p:sp>
        <p:nvSpPr>
          <p:cNvPr id="8" name="Platshållare för bildnummer 5">
            <a:extLst>
              <a:ext uri="{FF2B5EF4-FFF2-40B4-BE49-F238E27FC236}">
                <a16:creationId xmlns:a16="http://schemas.microsoft.com/office/drawing/2014/main" id="{0E6AC4DE-469D-4FE5-9583-9DFE0862BCF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4218C53-6AA3-834F-8ED4-DCDDBC41A75D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408957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yra text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C78BD86-5FC8-4D2B-90B1-6AA8D2B66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8" name="Platshållare för text 2">
            <a:extLst>
              <a:ext uri="{FF2B5EF4-FFF2-40B4-BE49-F238E27FC236}">
                <a16:creationId xmlns:a16="http://schemas.microsoft.com/office/drawing/2014/main" id="{FA64EB61-28E8-46C7-992A-907786B66E5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39863" y="1851026"/>
            <a:ext cx="6228000" cy="2376488"/>
          </a:xfrm>
          <a:prstGeom prst="rect">
            <a:avLst/>
          </a:prstGeom>
        </p:spPr>
        <p:txBody>
          <a:bodyPr vert="horz" lIns="0" tIns="0" rIns="0" bIns="0" numCol="4" spcCol="216000" rtlCol="0">
            <a:noAutofit/>
          </a:bodyPr>
          <a:lstStyle>
            <a:lvl1pPr marL="0" indent="0">
              <a:lnSpc>
                <a:spcPts val="1500"/>
              </a:lnSpc>
              <a:spcBef>
                <a:spcPts val="600"/>
              </a:spcBef>
              <a:buNone/>
              <a:defRPr lang="sv-SE" sz="1400" kern="1200" dirty="0" err="1">
                <a:solidFill>
                  <a:schemeClr val="bg2"/>
                </a:solidFill>
                <a:latin typeface="Paralucent Condensed Md" panose="02000506040000020004" pitchFamily="50" charset="0"/>
                <a:ea typeface="+mn-ea"/>
                <a:cs typeface="Arial" panose="020B0604020202020204" pitchFamily="34" charset="0"/>
              </a:defRPr>
            </a:lvl1pPr>
            <a:lvl2pPr>
              <a:defRPr lang="sv-SE" sz="1400" dirty="0" smtClean="0"/>
            </a:lvl2pPr>
            <a:lvl3pPr>
              <a:defRPr lang="sv-SE" sz="1400" dirty="0" smtClean="0"/>
            </a:lvl3pPr>
            <a:lvl4pPr>
              <a:defRPr lang="sv-SE" sz="1400" dirty="0" smtClean="0"/>
            </a:lvl4pPr>
            <a:lvl5pPr>
              <a:defRPr lang="sv-SE" sz="1400" dirty="0"/>
            </a:lvl5pPr>
          </a:lstStyle>
          <a:p>
            <a:pPr lvl="0">
              <a:spcBef>
                <a:spcPts val="800"/>
              </a:spcBef>
              <a:spcAft>
                <a:spcPts val="0"/>
              </a:spcAft>
            </a:pPr>
            <a:r>
              <a:rPr lang="sv-SE" dirty="0"/>
              <a:t>Klicka och skriv text som automatiskt delas i 4 spalter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C6C4EEB-AA7C-9943-96B7-4D010616D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FC3818B-A5BE-3D4C-934B-281CC3015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Unionen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38FE15F-0E74-644F-807A-46DD33026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18C53-6AA3-834F-8ED4-DCDDBC41A75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531122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yra textspalter vi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8ABC6C6-8364-42C6-8147-B90D060CD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86321DA5-D654-4769-B9C1-A4D0D99352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39863" y="1851026"/>
            <a:ext cx="6228000" cy="2376488"/>
          </a:xfrm>
          <a:prstGeom prst="rect">
            <a:avLst/>
          </a:prstGeom>
        </p:spPr>
        <p:txBody>
          <a:bodyPr vert="horz" lIns="0" tIns="0" rIns="0" bIns="0" numCol="4" spcCol="216000" rtlCol="0">
            <a:noAutofit/>
          </a:bodyPr>
          <a:lstStyle>
            <a:lvl1pPr marL="0" indent="0">
              <a:lnSpc>
                <a:spcPts val="1500"/>
              </a:lnSpc>
              <a:spcBef>
                <a:spcPts val="600"/>
              </a:spcBef>
              <a:buNone/>
              <a:defRPr lang="sv-SE" sz="1400" kern="1200" dirty="0" err="1">
                <a:solidFill>
                  <a:srgbClr val="000000"/>
                </a:solidFill>
                <a:latin typeface="Paralucent Condensed Md" panose="02000506040000020004" pitchFamily="50" charset="0"/>
                <a:ea typeface="+mn-ea"/>
                <a:cs typeface="Arial" panose="020B0604020202020204" pitchFamily="34" charset="0"/>
              </a:defRPr>
            </a:lvl1pPr>
            <a:lvl2pPr>
              <a:defRPr lang="sv-SE" sz="1400" dirty="0" smtClean="0"/>
            </a:lvl2pPr>
            <a:lvl3pPr>
              <a:defRPr lang="sv-SE" sz="1400" dirty="0" smtClean="0"/>
            </a:lvl3pPr>
            <a:lvl4pPr>
              <a:defRPr lang="sv-SE" sz="1400" dirty="0" smtClean="0"/>
            </a:lvl4pPr>
            <a:lvl5pPr>
              <a:defRPr lang="sv-SE" sz="1400" dirty="0"/>
            </a:lvl5pPr>
          </a:lstStyle>
          <a:p>
            <a:pPr lvl="0">
              <a:spcBef>
                <a:spcPts val="800"/>
              </a:spcBef>
              <a:spcAft>
                <a:spcPts val="0"/>
              </a:spcAft>
            </a:pPr>
            <a:r>
              <a:rPr lang="sv-SE" dirty="0"/>
              <a:t>Klicka och skriv text som automatiskt delas i 4 spalter</a:t>
            </a:r>
          </a:p>
        </p:txBody>
      </p:sp>
      <p:sp>
        <p:nvSpPr>
          <p:cNvPr id="3" name="Platshållare för datum 3">
            <a:extLst>
              <a:ext uri="{FF2B5EF4-FFF2-40B4-BE49-F238E27FC236}">
                <a16:creationId xmlns:a16="http://schemas.microsoft.com/office/drawing/2014/main" id="{4576DA7A-B89E-4B08-B8D7-C96484D43A0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7" name="Platshållare för sidfot 4">
            <a:extLst>
              <a:ext uri="{FF2B5EF4-FFF2-40B4-BE49-F238E27FC236}">
                <a16:creationId xmlns:a16="http://schemas.microsoft.com/office/drawing/2014/main" id="{F3D73AD0-F6B8-473A-B08C-C2E70F6232A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sv-SE"/>
              <a:t>Unionen</a:t>
            </a:r>
            <a:endParaRPr lang="sv-SE" dirty="0"/>
          </a:p>
        </p:txBody>
      </p:sp>
      <p:sp>
        <p:nvSpPr>
          <p:cNvPr id="8" name="Platshållare för bildnummer 5">
            <a:extLst>
              <a:ext uri="{FF2B5EF4-FFF2-40B4-BE49-F238E27FC236}">
                <a16:creationId xmlns:a16="http://schemas.microsoft.com/office/drawing/2014/main" id="{B158F47F-ED6D-45DC-A426-D55C21C9FE5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4218C53-6AA3-834F-8ED4-DCDDBC41A75D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012331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">
            <a:extLst>
              <a:ext uri="{FF2B5EF4-FFF2-40B4-BE49-F238E27FC236}">
                <a16:creationId xmlns:a16="http://schemas.microsoft.com/office/drawing/2014/main" id="{A63AE241-D740-4E6D-BB6A-3E22E8D265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39862" y="742951"/>
            <a:ext cx="6192837" cy="388937"/>
          </a:xfrm>
        </p:spPr>
        <p:txBody>
          <a:bodyPr anchor="t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sv-SE" dirty="0"/>
              <a:t>Rubrik på en rad</a:t>
            </a:r>
          </a:p>
        </p:txBody>
      </p:sp>
      <p:sp>
        <p:nvSpPr>
          <p:cNvPr id="11" name="Underrubrik 2">
            <a:extLst>
              <a:ext uri="{FF2B5EF4-FFF2-40B4-BE49-F238E27FC236}">
                <a16:creationId xmlns:a16="http://schemas.microsoft.com/office/drawing/2014/main" id="{89AE3B43-0232-4321-86BD-068F217A960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39861" y="1404000"/>
            <a:ext cx="6192837" cy="27109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lang="sv-SE" sz="2000" dirty="0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marL="0" lvl="0" indent="0">
              <a:lnSpc>
                <a:spcPts val="1800"/>
              </a:lnSpc>
              <a:spcBef>
                <a:spcPts val="0"/>
              </a:spcBef>
              <a:buNone/>
            </a:pPr>
            <a:r>
              <a:rPr lang="sv-SE" dirty="0"/>
              <a:t>Ange diagramrubrik (använd inte rubrik i själva diagrammet)</a:t>
            </a:r>
          </a:p>
        </p:txBody>
      </p:sp>
      <p:sp>
        <p:nvSpPr>
          <p:cNvPr id="9" name="Platshållare för diagram 3">
            <a:extLst>
              <a:ext uri="{FF2B5EF4-FFF2-40B4-BE49-F238E27FC236}">
                <a16:creationId xmlns:a16="http://schemas.microsoft.com/office/drawing/2014/main" id="{B3BAB64A-4A00-46F1-968F-23EE4D7D539C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1439861" y="1743075"/>
            <a:ext cx="6192837" cy="2484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</a:lstStyle>
          <a:p>
            <a:r>
              <a:rPr lang="sv-SE"/>
              <a:t>Klicka på ikonen för att lägga till ett diagram</a:t>
            </a:r>
            <a:endParaRPr lang="sv-SE" dirty="0"/>
          </a:p>
        </p:txBody>
      </p:sp>
      <p:sp>
        <p:nvSpPr>
          <p:cNvPr id="2" name="Platshållare för datum 4">
            <a:extLst>
              <a:ext uri="{FF2B5EF4-FFF2-40B4-BE49-F238E27FC236}">
                <a16:creationId xmlns:a16="http://schemas.microsoft.com/office/drawing/2014/main" id="{99C2D421-76C4-4517-9667-056941D2092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3" name="Platshållare för sidfot 5">
            <a:extLst>
              <a:ext uri="{FF2B5EF4-FFF2-40B4-BE49-F238E27FC236}">
                <a16:creationId xmlns:a16="http://schemas.microsoft.com/office/drawing/2014/main" id="{0FB5A3FD-4C07-429D-86AB-8064DD8D901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sv-SE"/>
              <a:t>Unionen</a:t>
            </a:r>
            <a:endParaRPr lang="sv-SE" dirty="0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3788F499-BB05-451E-941F-F57DCBF95F5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4218C53-6AA3-834F-8ED4-DCDDBC41A75D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741685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 och innehåll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ubrik 1">
            <a:extLst>
              <a:ext uri="{FF2B5EF4-FFF2-40B4-BE49-F238E27FC236}">
                <a16:creationId xmlns:a16="http://schemas.microsoft.com/office/drawing/2014/main" id="{5874AD29-304E-4783-AE9C-0E7397CCF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39862" y="742951"/>
            <a:ext cx="6192837" cy="388937"/>
          </a:xfrm>
        </p:spPr>
        <p:txBody>
          <a:bodyPr anchor="t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sv-SE" dirty="0"/>
              <a:t>Rubrik på en rad</a:t>
            </a:r>
          </a:p>
        </p:txBody>
      </p:sp>
      <p:sp>
        <p:nvSpPr>
          <p:cNvPr id="11" name="Underrubrik 2">
            <a:extLst>
              <a:ext uri="{FF2B5EF4-FFF2-40B4-BE49-F238E27FC236}">
                <a16:creationId xmlns:a16="http://schemas.microsoft.com/office/drawing/2014/main" id="{89AE3B43-0232-4321-86BD-068F217A960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39861" y="1404000"/>
            <a:ext cx="6192837" cy="271090"/>
          </a:xfrm>
          <a:prstGeom prst="rect">
            <a:avLst/>
          </a:prstGeom>
        </p:spPr>
        <p:txBody>
          <a:bodyPr tIns="0" bIns="0" anchor="t" anchorCtr="0">
            <a:noAutofit/>
          </a:bodyPr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Ange diagramrubrik (använd inte rubrik i själva diagrammet)</a:t>
            </a:r>
          </a:p>
        </p:txBody>
      </p:sp>
      <p:sp>
        <p:nvSpPr>
          <p:cNvPr id="9" name="Platshållare för diagram 3">
            <a:extLst>
              <a:ext uri="{FF2B5EF4-FFF2-40B4-BE49-F238E27FC236}">
                <a16:creationId xmlns:a16="http://schemas.microsoft.com/office/drawing/2014/main" id="{B3BAB64A-4A00-46F1-968F-23EE4D7D539C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1439861" y="1748636"/>
            <a:ext cx="3205711" cy="2478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</a:lstStyle>
          <a:p>
            <a:r>
              <a:rPr lang="sv-SE"/>
              <a:t>Klicka på ikonen för att lägga till ett diagram</a:t>
            </a:r>
            <a:endParaRPr lang="sv-SE" dirty="0"/>
          </a:p>
        </p:txBody>
      </p:sp>
      <p:sp>
        <p:nvSpPr>
          <p:cNvPr id="10" name="Platshållare för text 4">
            <a:extLst>
              <a:ext uri="{FF2B5EF4-FFF2-40B4-BE49-F238E27FC236}">
                <a16:creationId xmlns:a16="http://schemas.microsoft.com/office/drawing/2014/main" id="{8BDC34E3-A143-4223-B758-186103DFBC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45268" y="1748635"/>
            <a:ext cx="2773981" cy="2478877"/>
          </a:xfrm>
        </p:spPr>
        <p:txBody>
          <a:bodyPr/>
          <a:lstStyle>
            <a:lvl1pPr marL="216000" indent="-216000">
              <a:lnSpc>
                <a:spcPts val="1800"/>
              </a:lnSpc>
              <a:defRPr sz="2000">
                <a:solidFill>
                  <a:srgbClr val="000000"/>
                </a:solidFill>
              </a:defRPr>
            </a:lvl1pPr>
            <a:lvl2pPr marL="447675" indent="-179388"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800">
                <a:solidFill>
                  <a:srgbClr val="00000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2" name="Platshållare för datum 5">
            <a:extLst>
              <a:ext uri="{FF2B5EF4-FFF2-40B4-BE49-F238E27FC236}">
                <a16:creationId xmlns:a16="http://schemas.microsoft.com/office/drawing/2014/main" id="{7C9288AD-1524-48C0-8B4D-85DB62F75CAB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3" name="Platshållare för sidfot 6">
            <a:extLst>
              <a:ext uri="{FF2B5EF4-FFF2-40B4-BE49-F238E27FC236}">
                <a16:creationId xmlns:a16="http://schemas.microsoft.com/office/drawing/2014/main" id="{AC143467-0662-4681-A305-9479FA8C9F1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sv-SE"/>
              <a:t>Unionen</a:t>
            </a:r>
            <a:endParaRPr lang="sv-SE" dirty="0"/>
          </a:p>
        </p:txBody>
      </p:sp>
      <p:sp>
        <p:nvSpPr>
          <p:cNvPr id="7" name="Platshållare för bildnummer 7">
            <a:extLst>
              <a:ext uri="{FF2B5EF4-FFF2-40B4-BE49-F238E27FC236}">
                <a16:creationId xmlns:a16="http://schemas.microsoft.com/office/drawing/2014/main" id="{7FCEB73C-E4FA-4805-AAEB-F38122F6667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4218C53-6AA3-834F-8ED4-DCDDBC41A75D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2989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bild grön/bildbak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20">
            <a:extLst>
              <a:ext uri="{FF2B5EF4-FFF2-40B4-BE49-F238E27FC236}">
                <a16:creationId xmlns:a16="http://schemas.microsoft.com/office/drawing/2014/main" id="{DBB2A943-29C0-4497-B0FC-42F00100CB0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1436688" indent="0" algn="l">
              <a:buNone/>
              <a:tabLst/>
              <a:defRPr sz="2400"/>
            </a:lvl1pPr>
          </a:lstStyle>
          <a:p>
            <a:r>
              <a:rPr lang="sv-SE" dirty="0"/>
              <a:t>Välj bakgrundsbild under fliken Unionen/</a:t>
            </a:r>
            <a:r>
              <a:rPr lang="sv-SE" dirty="0" err="1"/>
              <a:t>Bildbank</a:t>
            </a:r>
            <a:r>
              <a:rPr lang="sv-SE" dirty="0"/>
              <a:t>/Bakgrund</a:t>
            </a:r>
          </a:p>
        </p:txBody>
      </p:sp>
      <p:sp>
        <p:nvSpPr>
          <p:cNvPr id="27" name="Rubrik 1">
            <a:extLst>
              <a:ext uri="{FF2B5EF4-FFF2-40B4-BE49-F238E27FC236}">
                <a16:creationId xmlns:a16="http://schemas.microsoft.com/office/drawing/2014/main" id="{1865F8B0-2863-4034-BB05-6FB030E109F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40000" y="1520082"/>
            <a:ext cx="4457737" cy="681405"/>
          </a:xfrm>
          <a:solidFill>
            <a:schemeClr val="bg2"/>
          </a:solidFill>
        </p:spPr>
        <p:txBody>
          <a:bodyPr wrap="none" lIns="90000" tIns="0" rIns="90000" bIns="0" anchor="b">
            <a:spAutoFit/>
          </a:bodyPr>
          <a:lstStyle>
            <a:lvl1pPr algn="l">
              <a:lnSpc>
                <a:spcPct val="82000"/>
              </a:lnSpc>
              <a:defRPr lang="sv-SE" sz="5400" b="0" kern="1200" dirty="0">
                <a:solidFill>
                  <a:schemeClr val="tx2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sv-SE" dirty="0"/>
              <a:t>Titel på presentation</a:t>
            </a:r>
          </a:p>
        </p:txBody>
      </p:sp>
      <p:sp>
        <p:nvSpPr>
          <p:cNvPr id="26" name="Underrubrik 2">
            <a:extLst>
              <a:ext uri="{FF2B5EF4-FFF2-40B4-BE49-F238E27FC236}">
                <a16:creationId xmlns:a16="http://schemas.microsoft.com/office/drawing/2014/main" id="{48F23C78-9F98-4F06-8C54-D70E1F53A678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1440000" y="2286000"/>
            <a:ext cx="4287369" cy="679673"/>
          </a:xfrm>
          <a:prstGeom prst="rect">
            <a:avLst/>
          </a:prstGeom>
          <a:solidFill>
            <a:schemeClr val="bg2"/>
          </a:solidFill>
        </p:spPr>
        <p:txBody>
          <a:bodyPr vert="horz" wrap="none" lIns="90000" tIns="0" rIns="90000" bIns="0" rtlCol="0" anchor="b" anchorCtr="0">
            <a:spAutoFit/>
          </a:bodyPr>
          <a:lstStyle>
            <a:lvl1pPr marL="0" indent="0">
              <a:lnSpc>
                <a:spcPct val="82000"/>
              </a:lnSpc>
              <a:buNone/>
              <a:defRPr lang="sv-SE" sz="5400" b="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252000" lvl="0" indent="-252000">
              <a:lnSpc>
                <a:spcPts val="5300"/>
              </a:lnSpc>
              <a:spcBef>
                <a:spcPct val="0"/>
              </a:spcBef>
            </a:pPr>
            <a:r>
              <a:rPr lang="sv-SE" dirty="0"/>
              <a:t>Rad 2 (kan tas bort)</a:t>
            </a:r>
          </a:p>
        </p:txBody>
      </p:sp>
      <p:sp>
        <p:nvSpPr>
          <p:cNvPr id="8" name="Platshållare för Datum 18">
            <a:extLst>
              <a:ext uri="{FF2B5EF4-FFF2-40B4-BE49-F238E27FC236}">
                <a16:creationId xmlns:a16="http://schemas.microsoft.com/office/drawing/2014/main" id="{974F2C58-F87E-428F-B2D4-7B17A0D1A7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41838" y="4312800"/>
            <a:ext cx="3612032" cy="162000"/>
          </a:xfrm>
          <a:prstGeom prst="rect">
            <a:avLst/>
          </a:prstGeom>
        </p:spPr>
        <p:txBody>
          <a:bodyPr tIns="0" bIns="0"/>
          <a:lstStyle>
            <a:lvl1pPr marL="0" indent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sv-SE" dirty="0"/>
              <a:t>Datum</a:t>
            </a:r>
          </a:p>
        </p:txBody>
      </p:sp>
      <p:sp>
        <p:nvSpPr>
          <p:cNvPr id="7" name="Platshållare för Namn 19">
            <a:extLst>
              <a:ext uri="{FF2B5EF4-FFF2-40B4-BE49-F238E27FC236}">
                <a16:creationId xmlns:a16="http://schemas.microsoft.com/office/drawing/2014/main" id="{69EE2982-B3B0-47C8-B402-644E1BB2A56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29806" y="4629600"/>
            <a:ext cx="3612032" cy="162000"/>
          </a:xfrm>
          <a:prstGeom prst="rect">
            <a:avLst/>
          </a:prstGeom>
        </p:spPr>
        <p:txBody>
          <a:bodyPr tIns="0" bIns="0"/>
          <a:lstStyle>
            <a:lvl1pPr marL="0" indent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sv-SE" dirty="0"/>
              <a:t>Namn Efternamn</a:t>
            </a:r>
          </a:p>
        </p:txBody>
      </p:sp>
    </p:spTree>
    <p:extLst>
      <p:ext uri="{BB962C8B-B14F-4D97-AF65-F5344CB8AC3E}">
        <p14:creationId xmlns:p14="http://schemas.microsoft.com/office/powerpoint/2010/main" val="30708201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ab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ubrik 1">
            <a:extLst>
              <a:ext uri="{FF2B5EF4-FFF2-40B4-BE49-F238E27FC236}">
                <a16:creationId xmlns:a16="http://schemas.microsoft.com/office/drawing/2014/main" id="{9CEED855-14E5-4675-8180-9D3CE2263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7" name="Platshållare för tabell 2">
            <a:extLst>
              <a:ext uri="{FF2B5EF4-FFF2-40B4-BE49-F238E27FC236}">
                <a16:creationId xmlns:a16="http://schemas.microsoft.com/office/drawing/2014/main" id="{F9F89544-B1F0-45BF-986E-C076861C350E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1439861" y="1902583"/>
            <a:ext cx="6192837" cy="2223037"/>
          </a:xfrm>
          <a:noFill/>
          <a:ln w="38100" cap="rnd">
            <a:noFill/>
          </a:ln>
        </p:spPr>
        <p:txBody>
          <a:bodyPr lIns="0" tIns="0" rIns="0" bIns="0"/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</a:lstStyle>
          <a:p>
            <a:r>
              <a:rPr lang="sv-SE"/>
              <a:t>Klicka på ikonen för att lägga till en tabell</a:t>
            </a:r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C6C4EEB-AA7C-9943-96B7-4D010616D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FC3818B-A5BE-3D4C-934B-281CC3015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Unionen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38FE15F-0E74-644F-807A-46DD33026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18C53-6AA3-834F-8ED4-DCDDBC41A75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627639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abell vi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ubrik 1">
            <a:extLst>
              <a:ext uri="{FF2B5EF4-FFF2-40B4-BE49-F238E27FC236}">
                <a16:creationId xmlns:a16="http://schemas.microsoft.com/office/drawing/2014/main" id="{9CEED855-14E5-4675-8180-9D3CE2263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7" name="Platshållare för tabell 2">
            <a:extLst>
              <a:ext uri="{FF2B5EF4-FFF2-40B4-BE49-F238E27FC236}">
                <a16:creationId xmlns:a16="http://schemas.microsoft.com/office/drawing/2014/main" id="{F9F89544-B1F0-45BF-986E-C076861C350E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1439861" y="1902583"/>
            <a:ext cx="6192837" cy="2223037"/>
          </a:xfrm>
          <a:noFill/>
          <a:ln w="38100" cap="rnd">
            <a:noFill/>
          </a:ln>
        </p:spPr>
        <p:txBody>
          <a:bodyPr lIns="0" tIns="0" rIns="0" bIns="0"/>
          <a:lstStyle>
            <a:lvl1pPr marL="0" indent="0">
              <a:buNone/>
              <a:defRPr sz="1800">
                <a:solidFill>
                  <a:srgbClr val="000000"/>
                </a:solidFill>
              </a:defRPr>
            </a:lvl1pPr>
          </a:lstStyle>
          <a:p>
            <a:r>
              <a:rPr lang="sv-SE"/>
              <a:t>Klicka på ikonen för att lägga till en tabell</a:t>
            </a:r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C6C4EEB-AA7C-9943-96B7-4D010616D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FC3818B-A5BE-3D4C-934B-281CC3015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sv-SE"/>
              <a:t>Unionen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38FE15F-0E74-644F-807A-46DD33026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4218C53-6AA3-834F-8ED4-DCDDBC41A75D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504123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DF30F39-2D23-4020-933C-986C2AE8B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70000"/>
              </a:lnSpc>
              <a:defRPr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10" name="Platshållare för text 2">
            <a:extLst>
              <a:ext uri="{FF2B5EF4-FFF2-40B4-BE49-F238E27FC236}">
                <a16:creationId xmlns:a16="http://schemas.microsoft.com/office/drawing/2014/main" id="{44B9705F-7C01-4E99-A335-B241CE8EC9C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439862" y="1851159"/>
            <a:ext cx="3004390" cy="2375241"/>
          </a:xfrm>
        </p:spPr>
        <p:txBody>
          <a:bodyPr/>
          <a:lstStyle>
            <a:lvl1pPr>
              <a:lnSpc>
                <a:spcPts val="2000"/>
              </a:lnSpc>
              <a:defRPr sz="2000">
                <a:solidFill>
                  <a:schemeClr val="bg2"/>
                </a:solidFill>
              </a:defRPr>
            </a:lvl1pPr>
            <a:lvl2pPr>
              <a:defRPr sz="1800">
                <a:solidFill>
                  <a:schemeClr val="bg2"/>
                </a:solidFill>
              </a:defRPr>
            </a:lvl2pPr>
            <a:lvl3pPr>
              <a:defRPr sz="1800">
                <a:solidFill>
                  <a:schemeClr val="bg2"/>
                </a:solidFill>
              </a:defRPr>
            </a:lvl3pPr>
            <a:lvl4pPr>
              <a:defRPr sz="1800">
                <a:solidFill>
                  <a:schemeClr val="bg2"/>
                </a:solidFill>
              </a:defRPr>
            </a:lvl4pPr>
            <a:lvl5pPr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9" name="Platshållare för bild 3">
            <a:extLst>
              <a:ext uri="{FF2B5EF4-FFF2-40B4-BE49-F238E27FC236}">
                <a16:creationId xmlns:a16="http://schemas.microsoft.com/office/drawing/2014/main" id="{A5696926-E97E-4FD4-AB9D-45D1D9C3B9D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730400" y="1851160"/>
            <a:ext cx="2840400" cy="1890000"/>
          </a:xfrm>
          <a:prstGeom prst="roundRect">
            <a:avLst>
              <a:gd name="adj" fmla="val 0"/>
            </a:avLst>
          </a:prstGeom>
          <a:solidFill>
            <a:srgbClr val="999999"/>
          </a:solidFill>
          <a:ln w="76200" cap="rnd">
            <a:solidFill>
              <a:schemeClr val="bg2"/>
            </a:solidFill>
            <a:round/>
          </a:ln>
          <a:effectLst>
            <a:outerShdw blurRad="279400" dist="38100" dir="2700000" algn="tl" rotWithShape="0">
              <a:prstClr val="black">
                <a:alpha val="40000"/>
              </a:prstClr>
            </a:outerShdw>
          </a:effectLst>
        </p:spPr>
        <p:txBody>
          <a:bodyPr lIns="72000" tIns="72000" rIns="72000" anchor="t" anchorCtr="0">
            <a:noAutofit/>
          </a:bodyPr>
          <a:lstStyle>
            <a:lvl1pPr marL="0" indent="0" algn="l">
              <a:lnSpc>
                <a:spcPct val="70000"/>
              </a:lnSpc>
              <a:spcBef>
                <a:spcPts val="800"/>
              </a:spcBef>
              <a:buNone/>
              <a:defRPr lang="sv-SE" sz="1200" b="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sv-SE" dirty="0"/>
              <a:t>Klicka på ikonen för att lägga till en bild. </a:t>
            </a:r>
            <a:r>
              <a:rPr lang="sv-SE" dirty="0" err="1"/>
              <a:t>Unionenbilder</a:t>
            </a:r>
            <a:r>
              <a:rPr lang="sv-SE" dirty="0"/>
              <a:t> finns under fliken Unionen/Bilder</a:t>
            </a:r>
          </a:p>
        </p:txBody>
      </p:sp>
      <p:sp>
        <p:nvSpPr>
          <p:cNvPr id="12" name="Platshållare för bild 4">
            <a:extLst>
              <a:ext uri="{FF2B5EF4-FFF2-40B4-BE49-F238E27FC236}">
                <a16:creationId xmlns:a16="http://schemas.microsoft.com/office/drawing/2014/main" id="{1F070E8C-1F14-4835-8E5F-EE163282FB6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 rot="468424">
            <a:off x="4837890" y="3439548"/>
            <a:ext cx="1857600" cy="1238400"/>
          </a:xfrm>
          <a:prstGeom prst="roundRect">
            <a:avLst>
              <a:gd name="adj" fmla="val 0"/>
            </a:avLst>
          </a:prstGeom>
          <a:solidFill>
            <a:srgbClr val="999999"/>
          </a:solidFill>
          <a:ln w="76200" cap="rnd">
            <a:solidFill>
              <a:schemeClr val="bg2"/>
            </a:solidFill>
            <a:round/>
          </a:ln>
          <a:effectLst>
            <a:outerShdw blurRad="279400" dist="38100" dir="2700000" algn="tl" rotWithShape="0">
              <a:prstClr val="black">
                <a:alpha val="40000"/>
              </a:prstClr>
            </a:outerShdw>
          </a:effectLst>
        </p:spPr>
        <p:txBody>
          <a:bodyPr lIns="72000" tIns="72000" rIns="72000" anchor="t" anchorCtr="0">
            <a:noAutofit/>
          </a:bodyPr>
          <a:lstStyle>
            <a:lvl1pPr marL="0" indent="0" algn="l">
              <a:lnSpc>
                <a:spcPct val="70000"/>
              </a:lnSpc>
              <a:spcBef>
                <a:spcPts val="800"/>
              </a:spcBef>
              <a:buNone/>
              <a:defRPr lang="sv-SE" sz="1200" b="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sv-SE" dirty="0"/>
              <a:t>Klicka på ikonen för att lägga till en bild. </a:t>
            </a:r>
            <a:r>
              <a:rPr lang="sv-SE" dirty="0" err="1"/>
              <a:t>Unionenbilder</a:t>
            </a:r>
            <a:r>
              <a:rPr lang="sv-SE" dirty="0"/>
              <a:t> finns under fliken Unionen/Bilder</a:t>
            </a:r>
          </a:p>
        </p:txBody>
      </p:sp>
      <p:sp>
        <p:nvSpPr>
          <p:cNvPr id="4" name="Platshållare för datum 5">
            <a:extLst>
              <a:ext uri="{FF2B5EF4-FFF2-40B4-BE49-F238E27FC236}">
                <a16:creationId xmlns:a16="http://schemas.microsoft.com/office/drawing/2014/main" id="{7C6C4EEB-AA7C-9943-96B7-4D010616D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sidfot 6">
            <a:extLst>
              <a:ext uri="{FF2B5EF4-FFF2-40B4-BE49-F238E27FC236}">
                <a16:creationId xmlns:a16="http://schemas.microsoft.com/office/drawing/2014/main" id="{8FC3818B-A5BE-3D4C-934B-281CC3015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Unionen</a:t>
            </a:r>
          </a:p>
        </p:txBody>
      </p:sp>
      <p:sp>
        <p:nvSpPr>
          <p:cNvPr id="6" name="Platshållare för bildnummer 7">
            <a:extLst>
              <a:ext uri="{FF2B5EF4-FFF2-40B4-BE49-F238E27FC236}">
                <a16:creationId xmlns:a16="http://schemas.microsoft.com/office/drawing/2014/main" id="{A38FE15F-0E74-644F-807A-46DD33026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tx2"/>
          </a:solidFill>
          <a:ln>
            <a:solidFill>
              <a:schemeClr val="bg2"/>
            </a:solidFill>
          </a:ln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E4218C53-6AA3-834F-8ED4-DCDDBC41A75D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706165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 och bild vi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B63B8D2-B682-4BA6-B440-AEB042C40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FB123784-CCCD-448F-8566-21E715CE6BF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439862" y="1851159"/>
            <a:ext cx="3004390" cy="2375241"/>
          </a:xfrm>
        </p:spPr>
        <p:txBody>
          <a:bodyPr/>
          <a:lstStyle>
            <a:lvl1pPr>
              <a:lnSpc>
                <a:spcPts val="2000"/>
              </a:lnSpc>
              <a:defRPr sz="20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800">
                <a:solidFill>
                  <a:srgbClr val="00000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2" name="Platshållare för bild 3">
            <a:extLst>
              <a:ext uri="{FF2B5EF4-FFF2-40B4-BE49-F238E27FC236}">
                <a16:creationId xmlns:a16="http://schemas.microsoft.com/office/drawing/2014/main" id="{84D8E197-B9BD-4450-87AE-37E75241462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730400" y="1851160"/>
            <a:ext cx="2840400" cy="1890000"/>
          </a:xfrm>
          <a:prstGeom prst="roundRect">
            <a:avLst>
              <a:gd name="adj" fmla="val 0"/>
            </a:avLst>
          </a:prstGeom>
          <a:solidFill>
            <a:srgbClr val="999999"/>
          </a:solidFill>
          <a:ln w="76200" cap="rnd">
            <a:solidFill>
              <a:schemeClr val="bg2"/>
            </a:solidFill>
            <a:round/>
          </a:ln>
          <a:effectLst>
            <a:outerShdw blurRad="279400" dist="38100" dir="2700000" algn="tl" rotWithShape="0">
              <a:prstClr val="black">
                <a:alpha val="20000"/>
              </a:prstClr>
            </a:outerShdw>
          </a:effectLst>
        </p:spPr>
        <p:txBody>
          <a:bodyPr lIns="72000" tIns="72000" rIns="72000" anchor="t" anchorCtr="0">
            <a:noAutofit/>
          </a:bodyPr>
          <a:lstStyle>
            <a:lvl1pPr marL="0" indent="0" algn="l">
              <a:lnSpc>
                <a:spcPct val="70000"/>
              </a:lnSpc>
              <a:spcBef>
                <a:spcPts val="800"/>
              </a:spcBef>
              <a:buNone/>
              <a:defRPr lang="sv-SE" sz="1200" b="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sv-SE" dirty="0"/>
              <a:t>Klicka på ikonen för att lägga till en bild. </a:t>
            </a:r>
            <a:r>
              <a:rPr lang="sv-SE" dirty="0" err="1"/>
              <a:t>Unionenbilder</a:t>
            </a:r>
            <a:r>
              <a:rPr lang="sv-SE" dirty="0"/>
              <a:t> finns under fliken Unionen/Bilder</a:t>
            </a:r>
          </a:p>
        </p:txBody>
      </p:sp>
      <p:sp>
        <p:nvSpPr>
          <p:cNvPr id="13" name="Platshållare för bild 4">
            <a:extLst>
              <a:ext uri="{FF2B5EF4-FFF2-40B4-BE49-F238E27FC236}">
                <a16:creationId xmlns:a16="http://schemas.microsoft.com/office/drawing/2014/main" id="{1024E850-4598-4D69-B62D-F3FDF3B2AE2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 rot="468424">
            <a:off x="4837890" y="3439548"/>
            <a:ext cx="1857600" cy="1238400"/>
          </a:xfrm>
          <a:prstGeom prst="roundRect">
            <a:avLst>
              <a:gd name="adj" fmla="val 0"/>
            </a:avLst>
          </a:prstGeom>
          <a:solidFill>
            <a:srgbClr val="999999"/>
          </a:solidFill>
          <a:ln w="76200" cap="rnd">
            <a:solidFill>
              <a:schemeClr val="bg2"/>
            </a:solidFill>
            <a:round/>
          </a:ln>
          <a:effectLst>
            <a:outerShdw blurRad="279400" dist="38100" dir="2700000" algn="tl" rotWithShape="0">
              <a:prstClr val="black">
                <a:alpha val="20000"/>
              </a:prstClr>
            </a:outerShdw>
          </a:effectLst>
        </p:spPr>
        <p:txBody>
          <a:bodyPr lIns="72000" tIns="72000" rIns="72000" anchor="t" anchorCtr="0">
            <a:noAutofit/>
          </a:bodyPr>
          <a:lstStyle>
            <a:lvl1pPr marL="0" indent="0" algn="l">
              <a:lnSpc>
                <a:spcPct val="70000"/>
              </a:lnSpc>
              <a:spcBef>
                <a:spcPts val="800"/>
              </a:spcBef>
              <a:buNone/>
              <a:defRPr lang="sv-SE" sz="1200" b="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sv-SE" dirty="0"/>
              <a:t>Klicka på ikonen för att lägga till en bild. </a:t>
            </a:r>
            <a:r>
              <a:rPr lang="sv-SE" dirty="0" err="1"/>
              <a:t>Unionenbilder</a:t>
            </a:r>
            <a:r>
              <a:rPr lang="sv-SE" dirty="0"/>
              <a:t> finns under fliken Unionen/Bilder</a:t>
            </a:r>
          </a:p>
        </p:txBody>
      </p:sp>
      <p:sp>
        <p:nvSpPr>
          <p:cNvPr id="3" name="Platshållare för datum 5">
            <a:extLst>
              <a:ext uri="{FF2B5EF4-FFF2-40B4-BE49-F238E27FC236}">
                <a16:creationId xmlns:a16="http://schemas.microsoft.com/office/drawing/2014/main" id="{564D38AF-7597-4D69-962A-BFC08441584E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7" name="Platshållare för sidfot 6">
            <a:extLst>
              <a:ext uri="{FF2B5EF4-FFF2-40B4-BE49-F238E27FC236}">
                <a16:creationId xmlns:a16="http://schemas.microsoft.com/office/drawing/2014/main" id="{3EBCE169-06D7-449A-8313-529D0EA45ED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sv-SE"/>
              <a:t>Unionen</a:t>
            </a:r>
            <a:endParaRPr lang="sv-SE" dirty="0"/>
          </a:p>
        </p:txBody>
      </p:sp>
      <p:sp>
        <p:nvSpPr>
          <p:cNvPr id="9" name="Platshållare för bildnummer 7">
            <a:extLst>
              <a:ext uri="{FF2B5EF4-FFF2-40B4-BE49-F238E27FC236}">
                <a16:creationId xmlns:a16="http://schemas.microsoft.com/office/drawing/2014/main" id="{CE946ACA-6755-46AF-8E40-2C8053572D6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4218C53-6AA3-834F-8ED4-DCDDBC41A75D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073433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 10">
            <a:extLst>
              <a:ext uri="{FF2B5EF4-FFF2-40B4-BE49-F238E27FC236}">
                <a16:creationId xmlns:a16="http://schemas.microsoft.com/office/drawing/2014/main" id="{79150F2D-EA1F-44BA-9779-FDA3ACD4E220}"/>
              </a:ext>
            </a:extLst>
          </p:cNvPr>
          <p:cNvGrpSpPr/>
          <p:nvPr userDrawn="1"/>
        </p:nvGrpSpPr>
        <p:grpSpPr>
          <a:xfrm>
            <a:off x="2480400" y="468000"/>
            <a:ext cx="4188974" cy="4198265"/>
            <a:chOff x="5119516" y="-559678"/>
            <a:chExt cx="4188974" cy="4198265"/>
          </a:xfrm>
          <a:solidFill>
            <a:schemeClr val="accent3"/>
          </a:solidFill>
        </p:grpSpPr>
        <p:sp>
          <p:nvSpPr>
            <p:cNvPr id="62" name="Platshållare för text 11">
              <a:extLst>
                <a:ext uri="{FF2B5EF4-FFF2-40B4-BE49-F238E27FC236}">
                  <a16:creationId xmlns:a16="http://schemas.microsoft.com/office/drawing/2014/main" id="{D9FEA5EC-7994-4B17-9687-E52172487C6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5119516" y="771423"/>
              <a:ext cx="1533600" cy="1533600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bg2"/>
              </a:solidFill>
            </a:ln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685800" rtl="0" eaLnBrk="1" latinLnBrk="0" hangingPunct="1">
                <a:lnSpc>
                  <a:spcPct val="60000"/>
                </a:lnSpc>
                <a:spcBef>
                  <a:spcPts val="8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lang="sv-SE" sz="1800" b="0" kern="1200">
                  <a:solidFill>
                    <a:schemeClr val="bg2"/>
                  </a:solidFill>
                  <a:latin typeface="+mj-lt"/>
                  <a:ea typeface="+mn-ea"/>
                  <a:cs typeface="+mn-cs"/>
                </a:defRPr>
              </a:lvl1pPr>
              <a:lvl2pPr marL="342900" indent="0" algn="l" defTabSz="685800" rtl="0" eaLnBrk="1" latinLnBrk="0" hangingPunct="1">
                <a:lnSpc>
                  <a:spcPts val="2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lang="sv-SE" sz="20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ts val="2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lang="sv-SE" sz="20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ts val="2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lang="sv-SE" sz="20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ts val="2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lang="sv-SE" sz="20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700"/>
                </a:lnSpc>
              </a:pPr>
              <a:endParaRPr lang="sv-SE"/>
            </a:p>
          </p:txBody>
        </p:sp>
        <p:sp>
          <p:nvSpPr>
            <p:cNvPr id="63" name="Platshållare för text 12">
              <a:extLst>
                <a:ext uri="{FF2B5EF4-FFF2-40B4-BE49-F238E27FC236}">
                  <a16:creationId xmlns:a16="http://schemas.microsoft.com/office/drawing/2014/main" id="{B451EC36-CE8A-48BE-82C7-53D9C167AA09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450199" y="-559678"/>
              <a:ext cx="1533600" cy="1533600"/>
            </a:xfrm>
            <a:prstGeom prst="ellipse">
              <a:avLst/>
            </a:prstGeom>
            <a:solidFill>
              <a:schemeClr val="accent3"/>
            </a:solidFill>
            <a:ln w="28575">
              <a:solidFill>
                <a:schemeClr val="bg2"/>
              </a:solidFill>
            </a:ln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685800" rtl="0" eaLnBrk="1" latinLnBrk="0" hangingPunct="1">
                <a:lnSpc>
                  <a:spcPct val="60000"/>
                </a:lnSpc>
                <a:spcBef>
                  <a:spcPts val="8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lang="sv-SE" sz="1800" b="0" kern="1200">
                  <a:solidFill>
                    <a:schemeClr val="bg2"/>
                  </a:solidFill>
                  <a:latin typeface="+mj-lt"/>
                  <a:ea typeface="+mn-ea"/>
                  <a:cs typeface="+mn-cs"/>
                </a:defRPr>
              </a:lvl1pPr>
              <a:lvl2pPr marL="342900" indent="0" algn="l" defTabSz="685800" rtl="0" eaLnBrk="1" latinLnBrk="0" hangingPunct="1">
                <a:lnSpc>
                  <a:spcPts val="2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lang="sv-SE" sz="20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ts val="2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lang="sv-SE" sz="20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ts val="2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lang="sv-SE" sz="20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ts val="2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lang="sv-SE" sz="20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700"/>
                </a:lnSpc>
              </a:pPr>
              <a:endParaRPr lang="sv-SE" dirty="0"/>
            </a:p>
          </p:txBody>
        </p:sp>
        <p:sp>
          <p:nvSpPr>
            <p:cNvPr id="64" name="Platshållare för text 13">
              <a:extLst>
                <a:ext uri="{FF2B5EF4-FFF2-40B4-BE49-F238E27FC236}">
                  <a16:creationId xmlns:a16="http://schemas.microsoft.com/office/drawing/2014/main" id="{3242B786-1582-466E-9D08-F9FE61266363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7774890" y="771423"/>
              <a:ext cx="1533600" cy="1533600"/>
            </a:xfrm>
            <a:prstGeom prst="ellipse">
              <a:avLst/>
            </a:prstGeom>
            <a:solidFill>
              <a:schemeClr val="accent4"/>
            </a:solidFill>
            <a:ln w="28575">
              <a:solidFill>
                <a:schemeClr val="bg2"/>
              </a:solidFill>
            </a:ln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685800" rtl="0" eaLnBrk="1" latinLnBrk="0" hangingPunct="1">
                <a:lnSpc>
                  <a:spcPct val="60000"/>
                </a:lnSpc>
                <a:spcBef>
                  <a:spcPts val="8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lang="sv-SE" sz="1800" b="0" kern="1200">
                  <a:solidFill>
                    <a:schemeClr val="bg2"/>
                  </a:solidFill>
                  <a:latin typeface="+mj-lt"/>
                  <a:ea typeface="+mn-ea"/>
                  <a:cs typeface="+mn-cs"/>
                </a:defRPr>
              </a:lvl1pPr>
              <a:lvl2pPr marL="342900" indent="0" algn="l" defTabSz="685800" rtl="0" eaLnBrk="1" latinLnBrk="0" hangingPunct="1">
                <a:lnSpc>
                  <a:spcPts val="2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lang="sv-SE" sz="20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ts val="2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lang="sv-SE" sz="20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ts val="2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lang="sv-SE" sz="20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ts val="2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lang="sv-SE" sz="20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700"/>
                </a:lnSpc>
              </a:pPr>
              <a:endParaRPr lang="sv-SE" dirty="0"/>
            </a:p>
          </p:txBody>
        </p:sp>
        <p:sp>
          <p:nvSpPr>
            <p:cNvPr id="65" name="Platshållare för text 14">
              <a:extLst>
                <a:ext uri="{FF2B5EF4-FFF2-40B4-BE49-F238E27FC236}">
                  <a16:creationId xmlns:a16="http://schemas.microsoft.com/office/drawing/2014/main" id="{3A949941-CCF3-4F79-A5FA-AC90AB503F8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447615" y="2104987"/>
              <a:ext cx="1533600" cy="1533600"/>
            </a:xfrm>
            <a:prstGeom prst="ellipse">
              <a:avLst/>
            </a:prstGeom>
            <a:solidFill>
              <a:schemeClr val="accent2"/>
            </a:solidFill>
            <a:ln w="28575">
              <a:solidFill>
                <a:schemeClr val="bg2"/>
              </a:solidFill>
            </a:ln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685800" rtl="0" eaLnBrk="1" latinLnBrk="0" hangingPunct="1">
                <a:lnSpc>
                  <a:spcPct val="60000"/>
                </a:lnSpc>
                <a:spcBef>
                  <a:spcPts val="8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lang="sv-SE" sz="1800" b="0" kern="1200">
                  <a:solidFill>
                    <a:schemeClr val="bg2"/>
                  </a:solidFill>
                  <a:latin typeface="+mj-lt"/>
                  <a:ea typeface="+mn-ea"/>
                  <a:cs typeface="+mn-cs"/>
                </a:defRPr>
              </a:lvl1pPr>
              <a:lvl2pPr marL="342900" indent="0" algn="l" defTabSz="685800" rtl="0" eaLnBrk="1" latinLnBrk="0" hangingPunct="1">
                <a:lnSpc>
                  <a:spcPts val="2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lang="sv-SE" sz="20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ts val="2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lang="sv-SE" sz="20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ts val="2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lang="sv-SE" sz="20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ts val="2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lang="sv-SE" sz="20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700"/>
                </a:lnSpc>
              </a:pPr>
              <a:endParaRPr lang="sv-SE"/>
            </a:p>
          </p:txBody>
        </p:sp>
      </p:grpSp>
      <p:sp>
        <p:nvSpPr>
          <p:cNvPr id="8" name="Platshållare för text 1">
            <a:extLst>
              <a:ext uri="{FF2B5EF4-FFF2-40B4-BE49-F238E27FC236}">
                <a16:creationId xmlns:a16="http://schemas.microsoft.com/office/drawing/2014/main" id="{2A1E9A41-CF1E-4202-8B69-100CB4F332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71037" y="1796765"/>
            <a:ext cx="1533600" cy="1533600"/>
          </a:xfrm>
          <a:prstGeom prst="ellipse">
            <a:avLst/>
          </a:prstGeom>
          <a:noFill/>
          <a:ln w="28575">
            <a:noFill/>
          </a:ln>
        </p:spPr>
        <p:txBody>
          <a:bodyPr anchor="ctr">
            <a:noAutofit/>
          </a:bodyPr>
          <a:lstStyle>
            <a:lvl1pPr marL="0" indent="0" algn="l">
              <a:lnSpc>
                <a:spcPts val="1700"/>
              </a:lnSpc>
              <a:buNone/>
              <a:defRPr sz="1800">
                <a:latin typeface="+mj-lt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sv-SE" dirty="0"/>
              <a:t>Text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635D970C-4934-4A43-B0D5-16EABD11AF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1720" y="458290"/>
            <a:ext cx="1533600" cy="1533600"/>
          </a:xfrm>
          <a:prstGeom prst="ellipse">
            <a:avLst/>
          </a:prstGeom>
          <a:noFill/>
          <a:ln w="28575">
            <a:noFill/>
          </a:ln>
        </p:spPr>
        <p:txBody>
          <a:bodyPr anchor="ctr">
            <a:noAutofit/>
          </a:bodyPr>
          <a:lstStyle>
            <a:lvl1pPr marL="0" indent="0" algn="l">
              <a:lnSpc>
                <a:spcPts val="1700"/>
              </a:lnSpc>
              <a:buNone/>
              <a:defRPr sz="1800">
                <a:latin typeface="+mj-lt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sv-SE" dirty="0"/>
              <a:t>Text</a:t>
            </a:r>
          </a:p>
        </p:txBody>
      </p:sp>
      <p:sp>
        <p:nvSpPr>
          <p:cNvPr id="28" name="Platshållare för text 3">
            <a:extLst>
              <a:ext uri="{FF2B5EF4-FFF2-40B4-BE49-F238E27FC236}">
                <a16:creationId xmlns:a16="http://schemas.microsoft.com/office/drawing/2014/main" id="{B0C8E4A7-51E3-46E9-87CC-917042976D5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27645" y="1797960"/>
            <a:ext cx="1533600" cy="1533600"/>
          </a:xfrm>
          <a:prstGeom prst="ellipse">
            <a:avLst/>
          </a:prstGeom>
          <a:noFill/>
          <a:ln w="28575">
            <a:noFill/>
          </a:ln>
        </p:spPr>
        <p:txBody>
          <a:bodyPr anchor="ctr">
            <a:noAutofit/>
          </a:bodyPr>
          <a:lstStyle>
            <a:lvl1pPr marL="0" indent="0" algn="l">
              <a:lnSpc>
                <a:spcPts val="1700"/>
              </a:lnSpc>
              <a:buNone/>
              <a:defRPr sz="1800">
                <a:latin typeface="+mj-lt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sv-SE" dirty="0"/>
              <a:t>Text</a:t>
            </a:r>
          </a:p>
        </p:txBody>
      </p:sp>
      <p:sp>
        <p:nvSpPr>
          <p:cNvPr id="11" name="Platshållare för text 4">
            <a:extLst>
              <a:ext uri="{FF2B5EF4-FFF2-40B4-BE49-F238E27FC236}">
                <a16:creationId xmlns:a16="http://schemas.microsoft.com/office/drawing/2014/main" id="{63059A38-E62A-4E72-B299-08443BB4C8B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99136" y="3132000"/>
            <a:ext cx="1533600" cy="1533600"/>
          </a:xfrm>
          <a:prstGeom prst="ellipse">
            <a:avLst/>
          </a:prstGeom>
          <a:noFill/>
          <a:ln w="28575">
            <a:noFill/>
          </a:ln>
        </p:spPr>
        <p:txBody>
          <a:bodyPr anchor="ctr">
            <a:noAutofit/>
          </a:bodyPr>
          <a:lstStyle>
            <a:lvl1pPr marL="0" indent="0" algn="l">
              <a:lnSpc>
                <a:spcPts val="1700"/>
              </a:lnSpc>
              <a:buNone/>
              <a:defRPr sz="1800">
                <a:latin typeface="+mj-lt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sv-SE" dirty="0"/>
              <a:t>Text</a:t>
            </a:r>
          </a:p>
        </p:txBody>
      </p:sp>
      <p:sp>
        <p:nvSpPr>
          <p:cNvPr id="3" name="Platshållare för datum 6">
            <a:extLst>
              <a:ext uri="{FF2B5EF4-FFF2-40B4-BE49-F238E27FC236}">
                <a16:creationId xmlns:a16="http://schemas.microsoft.com/office/drawing/2014/main" id="{FF1AD904-D63D-1942-A6D1-867FE88A7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sidfot 7">
            <a:extLst>
              <a:ext uri="{FF2B5EF4-FFF2-40B4-BE49-F238E27FC236}">
                <a16:creationId xmlns:a16="http://schemas.microsoft.com/office/drawing/2014/main" id="{B5A665AA-E24F-8843-9E93-CF1AE64B3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Unionen</a:t>
            </a:r>
          </a:p>
        </p:txBody>
      </p:sp>
      <p:sp>
        <p:nvSpPr>
          <p:cNvPr id="5" name="Platshållare för bildnummer 8">
            <a:extLst>
              <a:ext uri="{FF2B5EF4-FFF2-40B4-BE49-F238E27FC236}">
                <a16:creationId xmlns:a16="http://schemas.microsoft.com/office/drawing/2014/main" id="{9C815722-888F-BF46-986D-F88342B1D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18C53-6AA3-834F-8ED4-DCDDBC41A75D}" type="slidenum">
              <a:rPr lang="sv-SE" smtClean="0"/>
              <a:t>‹#›</a:t>
            </a:fld>
            <a:endParaRPr lang="sv-SE"/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52352C4C-63C8-410F-8380-833ADC5E3C91}"/>
              </a:ext>
            </a:extLst>
          </p:cNvPr>
          <p:cNvGrpSpPr/>
          <p:nvPr userDrawn="1"/>
        </p:nvGrpSpPr>
        <p:grpSpPr>
          <a:xfrm>
            <a:off x="3697524" y="1690652"/>
            <a:ext cx="1766727" cy="1760875"/>
            <a:chOff x="3697524" y="1690652"/>
            <a:chExt cx="1766727" cy="1760875"/>
          </a:xfrm>
        </p:grpSpPr>
        <p:grpSp>
          <p:nvGrpSpPr>
            <p:cNvPr id="6" name="Grupp 5">
              <a:extLst>
                <a:ext uri="{FF2B5EF4-FFF2-40B4-BE49-F238E27FC236}">
                  <a16:creationId xmlns:a16="http://schemas.microsoft.com/office/drawing/2014/main" id="{6E2D14E5-2769-4F80-ACB2-D9C5B05FC43A}"/>
                </a:ext>
              </a:extLst>
            </p:cNvPr>
            <p:cNvGrpSpPr/>
            <p:nvPr userDrawn="1"/>
          </p:nvGrpSpPr>
          <p:grpSpPr>
            <a:xfrm>
              <a:off x="3703308" y="1690652"/>
              <a:ext cx="424251" cy="423604"/>
              <a:chOff x="3703308" y="1690652"/>
              <a:chExt cx="424251" cy="423604"/>
            </a:xfrm>
          </p:grpSpPr>
          <p:cxnSp>
            <p:nvCxnSpPr>
              <p:cNvPr id="74" name="Rak koppling 73">
                <a:extLst>
                  <a:ext uri="{FF2B5EF4-FFF2-40B4-BE49-F238E27FC236}">
                    <a16:creationId xmlns:a16="http://schemas.microsoft.com/office/drawing/2014/main" id="{4AD7E10D-2283-42FA-9810-B7B1A4C3482D}"/>
                  </a:ext>
                </a:extLst>
              </p:cNvPr>
              <p:cNvCxnSpPr>
                <a:cxnSpLocks/>
                <a:stCxn id="83" idx="2"/>
                <a:endCxn id="80" idx="2"/>
              </p:cNvCxnSpPr>
              <p:nvPr userDrawn="1"/>
            </p:nvCxnSpPr>
            <p:spPr>
              <a:xfrm flipV="1">
                <a:off x="3756306" y="1744782"/>
                <a:ext cx="317002" cy="314041"/>
              </a:xfrm>
              <a:prstGeom prst="line">
                <a:avLst/>
              </a:prstGeom>
              <a:ln w="28575" cap="rnd">
                <a:solidFill>
                  <a:schemeClr val="bg2"/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Ellips 78">
                <a:extLst>
                  <a:ext uri="{FF2B5EF4-FFF2-40B4-BE49-F238E27FC236}">
                    <a16:creationId xmlns:a16="http://schemas.microsoft.com/office/drawing/2014/main" id="{DAF23AF3-3D1D-4C67-9C4C-C15709F0CCD9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 rot="10800000">
                <a:off x="3970959" y="1703251"/>
                <a:ext cx="144000" cy="144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80" name="Frihandsfigur: Form 79">
                <a:extLst>
                  <a:ext uri="{FF2B5EF4-FFF2-40B4-BE49-F238E27FC236}">
                    <a16:creationId xmlns:a16="http://schemas.microsoft.com/office/drawing/2014/main" id="{E8B82BBE-CCB4-4234-91F8-97DB11421F51}"/>
                  </a:ext>
                </a:extLst>
              </p:cNvPr>
              <p:cNvSpPr/>
              <p:nvPr userDrawn="1"/>
            </p:nvSpPr>
            <p:spPr>
              <a:xfrm rot="13493220">
                <a:off x="3958360" y="1690652"/>
                <a:ext cx="169199" cy="169199"/>
              </a:xfrm>
              <a:custGeom>
                <a:avLst/>
                <a:gdLst>
                  <a:gd name="connsiteX0" fmla="*/ 432000 w 864000"/>
                  <a:gd name="connsiteY0" fmla="*/ 212400 h 864000"/>
                  <a:gd name="connsiteX1" fmla="*/ 212400 w 864000"/>
                  <a:gd name="connsiteY1" fmla="*/ 432000 h 864000"/>
                  <a:gd name="connsiteX2" fmla="*/ 432000 w 864000"/>
                  <a:gd name="connsiteY2" fmla="*/ 651600 h 864000"/>
                  <a:gd name="connsiteX3" fmla="*/ 651600 w 864000"/>
                  <a:gd name="connsiteY3" fmla="*/ 432000 h 864000"/>
                  <a:gd name="connsiteX4" fmla="*/ 432000 w 864000"/>
                  <a:gd name="connsiteY4" fmla="*/ 212400 h 864000"/>
                  <a:gd name="connsiteX5" fmla="*/ 432000 w 864000"/>
                  <a:gd name="connsiteY5" fmla="*/ 0 h 864000"/>
                  <a:gd name="connsiteX6" fmla="*/ 864000 w 864000"/>
                  <a:gd name="connsiteY6" fmla="*/ 432000 h 864000"/>
                  <a:gd name="connsiteX7" fmla="*/ 432000 w 864000"/>
                  <a:gd name="connsiteY7" fmla="*/ 864000 h 864000"/>
                  <a:gd name="connsiteX8" fmla="*/ 0 w 864000"/>
                  <a:gd name="connsiteY8" fmla="*/ 432000 h 864000"/>
                  <a:gd name="connsiteX9" fmla="*/ 432000 w 864000"/>
                  <a:gd name="connsiteY9" fmla="*/ 0 h 86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64000" h="864000">
                    <a:moveTo>
                      <a:pt x="432000" y="212400"/>
                    </a:moveTo>
                    <a:cubicBezTo>
                      <a:pt x="310718" y="212400"/>
                      <a:pt x="212400" y="310718"/>
                      <a:pt x="212400" y="432000"/>
                    </a:cubicBezTo>
                    <a:cubicBezTo>
                      <a:pt x="212400" y="553282"/>
                      <a:pt x="310718" y="651600"/>
                      <a:pt x="432000" y="651600"/>
                    </a:cubicBezTo>
                    <a:cubicBezTo>
                      <a:pt x="553282" y="651600"/>
                      <a:pt x="651600" y="553282"/>
                      <a:pt x="651600" y="432000"/>
                    </a:cubicBezTo>
                    <a:cubicBezTo>
                      <a:pt x="651600" y="310718"/>
                      <a:pt x="553282" y="212400"/>
                      <a:pt x="432000" y="212400"/>
                    </a:cubicBezTo>
                    <a:close/>
                    <a:moveTo>
                      <a:pt x="432000" y="0"/>
                    </a:moveTo>
                    <a:cubicBezTo>
                      <a:pt x="670587" y="0"/>
                      <a:pt x="864000" y="193413"/>
                      <a:pt x="864000" y="432000"/>
                    </a:cubicBezTo>
                    <a:cubicBezTo>
                      <a:pt x="864000" y="670587"/>
                      <a:pt x="670587" y="864000"/>
                      <a:pt x="432000" y="864000"/>
                    </a:cubicBezTo>
                    <a:cubicBezTo>
                      <a:pt x="193413" y="864000"/>
                      <a:pt x="0" y="670587"/>
                      <a:pt x="0" y="432000"/>
                    </a:cubicBezTo>
                    <a:cubicBezTo>
                      <a:pt x="0" y="193413"/>
                      <a:pt x="193413" y="0"/>
                      <a:pt x="432000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sv-SE"/>
              </a:p>
            </p:txBody>
          </p:sp>
          <p:sp>
            <p:nvSpPr>
              <p:cNvPr id="82" name="Ellips 81">
                <a:extLst>
                  <a:ext uri="{FF2B5EF4-FFF2-40B4-BE49-F238E27FC236}">
                    <a16:creationId xmlns:a16="http://schemas.microsoft.com/office/drawing/2014/main" id="{88C5F9E4-348C-47E4-AA72-ECB2FF0820F5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 rot="10800000">
                <a:off x="3715909" y="1957656"/>
                <a:ext cx="144000" cy="144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83" name="Frihandsfigur: Form 82">
                <a:extLst>
                  <a:ext uri="{FF2B5EF4-FFF2-40B4-BE49-F238E27FC236}">
                    <a16:creationId xmlns:a16="http://schemas.microsoft.com/office/drawing/2014/main" id="{D897954C-DBE4-4568-A604-D30A963821C1}"/>
                  </a:ext>
                </a:extLst>
              </p:cNvPr>
              <p:cNvSpPr/>
              <p:nvPr userDrawn="1"/>
            </p:nvSpPr>
            <p:spPr>
              <a:xfrm rot="2837658">
                <a:off x="3703308" y="1945056"/>
                <a:ext cx="169200" cy="169200"/>
              </a:xfrm>
              <a:custGeom>
                <a:avLst/>
                <a:gdLst>
                  <a:gd name="connsiteX0" fmla="*/ 432000 w 864000"/>
                  <a:gd name="connsiteY0" fmla="*/ 212400 h 864000"/>
                  <a:gd name="connsiteX1" fmla="*/ 212400 w 864000"/>
                  <a:gd name="connsiteY1" fmla="*/ 432000 h 864000"/>
                  <a:gd name="connsiteX2" fmla="*/ 432000 w 864000"/>
                  <a:gd name="connsiteY2" fmla="*/ 651600 h 864000"/>
                  <a:gd name="connsiteX3" fmla="*/ 651600 w 864000"/>
                  <a:gd name="connsiteY3" fmla="*/ 432000 h 864000"/>
                  <a:gd name="connsiteX4" fmla="*/ 432000 w 864000"/>
                  <a:gd name="connsiteY4" fmla="*/ 212400 h 864000"/>
                  <a:gd name="connsiteX5" fmla="*/ 432000 w 864000"/>
                  <a:gd name="connsiteY5" fmla="*/ 0 h 864000"/>
                  <a:gd name="connsiteX6" fmla="*/ 864000 w 864000"/>
                  <a:gd name="connsiteY6" fmla="*/ 432000 h 864000"/>
                  <a:gd name="connsiteX7" fmla="*/ 432000 w 864000"/>
                  <a:gd name="connsiteY7" fmla="*/ 864000 h 864000"/>
                  <a:gd name="connsiteX8" fmla="*/ 0 w 864000"/>
                  <a:gd name="connsiteY8" fmla="*/ 432000 h 864000"/>
                  <a:gd name="connsiteX9" fmla="*/ 432000 w 864000"/>
                  <a:gd name="connsiteY9" fmla="*/ 0 h 86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64000" h="864000">
                    <a:moveTo>
                      <a:pt x="432000" y="212400"/>
                    </a:moveTo>
                    <a:cubicBezTo>
                      <a:pt x="310718" y="212400"/>
                      <a:pt x="212400" y="310718"/>
                      <a:pt x="212400" y="432000"/>
                    </a:cubicBezTo>
                    <a:cubicBezTo>
                      <a:pt x="212400" y="553282"/>
                      <a:pt x="310718" y="651600"/>
                      <a:pt x="432000" y="651600"/>
                    </a:cubicBezTo>
                    <a:cubicBezTo>
                      <a:pt x="553282" y="651600"/>
                      <a:pt x="651600" y="553282"/>
                      <a:pt x="651600" y="432000"/>
                    </a:cubicBezTo>
                    <a:cubicBezTo>
                      <a:pt x="651600" y="310718"/>
                      <a:pt x="553282" y="212400"/>
                      <a:pt x="432000" y="212400"/>
                    </a:cubicBezTo>
                    <a:close/>
                    <a:moveTo>
                      <a:pt x="432000" y="0"/>
                    </a:moveTo>
                    <a:cubicBezTo>
                      <a:pt x="670587" y="0"/>
                      <a:pt x="864000" y="193413"/>
                      <a:pt x="864000" y="432000"/>
                    </a:cubicBezTo>
                    <a:cubicBezTo>
                      <a:pt x="864000" y="670587"/>
                      <a:pt x="670587" y="864000"/>
                      <a:pt x="432000" y="864000"/>
                    </a:cubicBezTo>
                    <a:cubicBezTo>
                      <a:pt x="193413" y="864000"/>
                      <a:pt x="0" y="670587"/>
                      <a:pt x="0" y="432000"/>
                    </a:cubicBezTo>
                    <a:cubicBezTo>
                      <a:pt x="0" y="193413"/>
                      <a:pt x="193413" y="0"/>
                      <a:pt x="432000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sv-SE"/>
              </a:p>
            </p:txBody>
          </p:sp>
        </p:grpSp>
        <p:grpSp>
          <p:nvGrpSpPr>
            <p:cNvPr id="10" name="Grupp 9">
              <a:extLst>
                <a:ext uri="{FF2B5EF4-FFF2-40B4-BE49-F238E27FC236}">
                  <a16:creationId xmlns:a16="http://schemas.microsoft.com/office/drawing/2014/main" id="{50BD2403-E976-418E-A399-F85B5FDC0498}"/>
                </a:ext>
              </a:extLst>
            </p:cNvPr>
            <p:cNvGrpSpPr/>
            <p:nvPr userDrawn="1"/>
          </p:nvGrpSpPr>
          <p:grpSpPr>
            <a:xfrm>
              <a:off x="5033124" y="1691676"/>
              <a:ext cx="423604" cy="424251"/>
              <a:chOff x="5033124" y="1691676"/>
              <a:chExt cx="423604" cy="424251"/>
            </a:xfrm>
          </p:grpSpPr>
          <p:cxnSp>
            <p:nvCxnSpPr>
              <p:cNvPr id="77" name="Rak koppling 76">
                <a:extLst>
                  <a:ext uri="{FF2B5EF4-FFF2-40B4-BE49-F238E27FC236}">
                    <a16:creationId xmlns:a16="http://schemas.microsoft.com/office/drawing/2014/main" id="{216DADD2-7947-40CE-833F-3F7BF485D7E0}"/>
                  </a:ext>
                </a:extLst>
              </p:cNvPr>
              <p:cNvCxnSpPr>
                <a:cxnSpLocks/>
                <a:stCxn id="89" idx="2"/>
                <a:endCxn id="86" idx="2"/>
              </p:cNvCxnSpPr>
              <p:nvPr userDrawn="1"/>
            </p:nvCxnSpPr>
            <p:spPr>
              <a:xfrm flipH="1" flipV="1">
                <a:off x="5087254" y="1745927"/>
                <a:ext cx="314041" cy="317002"/>
              </a:xfrm>
              <a:prstGeom prst="line">
                <a:avLst/>
              </a:prstGeom>
              <a:ln w="28575" cap="rnd">
                <a:solidFill>
                  <a:schemeClr val="bg2"/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Ellips 84">
                <a:extLst>
                  <a:ext uri="{FF2B5EF4-FFF2-40B4-BE49-F238E27FC236}">
                    <a16:creationId xmlns:a16="http://schemas.microsoft.com/office/drawing/2014/main" id="{CD56DC36-9F7C-4A38-A1E6-0643034AACAD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 rot="5400000">
                <a:off x="5045723" y="1704275"/>
                <a:ext cx="144000" cy="144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86" name="Frihandsfigur: Form 85">
                <a:extLst>
                  <a:ext uri="{FF2B5EF4-FFF2-40B4-BE49-F238E27FC236}">
                    <a16:creationId xmlns:a16="http://schemas.microsoft.com/office/drawing/2014/main" id="{68E78DFD-D334-45E7-9BA1-6081F9974FFB}"/>
                  </a:ext>
                </a:extLst>
              </p:cNvPr>
              <p:cNvSpPr/>
              <p:nvPr userDrawn="1"/>
            </p:nvSpPr>
            <p:spPr>
              <a:xfrm rot="8093220">
                <a:off x="5033124" y="1691676"/>
                <a:ext cx="169199" cy="169199"/>
              </a:xfrm>
              <a:custGeom>
                <a:avLst/>
                <a:gdLst>
                  <a:gd name="connsiteX0" fmla="*/ 432000 w 864000"/>
                  <a:gd name="connsiteY0" fmla="*/ 212400 h 864000"/>
                  <a:gd name="connsiteX1" fmla="*/ 212400 w 864000"/>
                  <a:gd name="connsiteY1" fmla="*/ 432000 h 864000"/>
                  <a:gd name="connsiteX2" fmla="*/ 432000 w 864000"/>
                  <a:gd name="connsiteY2" fmla="*/ 651600 h 864000"/>
                  <a:gd name="connsiteX3" fmla="*/ 651600 w 864000"/>
                  <a:gd name="connsiteY3" fmla="*/ 432000 h 864000"/>
                  <a:gd name="connsiteX4" fmla="*/ 432000 w 864000"/>
                  <a:gd name="connsiteY4" fmla="*/ 212400 h 864000"/>
                  <a:gd name="connsiteX5" fmla="*/ 432000 w 864000"/>
                  <a:gd name="connsiteY5" fmla="*/ 0 h 864000"/>
                  <a:gd name="connsiteX6" fmla="*/ 864000 w 864000"/>
                  <a:gd name="connsiteY6" fmla="*/ 432000 h 864000"/>
                  <a:gd name="connsiteX7" fmla="*/ 432000 w 864000"/>
                  <a:gd name="connsiteY7" fmla="*/ 864000 h 864000"/>
                  <a:gd name="connsiteX8" fmla="*/ 0 w 864000"/>
                  <a:gd name="connsiteY8" fmla="*/ 432000 h 864000"/>
                  <a:gd name="connsiteX9" fmla="*/ 432000 w 864000"/>
                  <a:gd name="connsiteY9" fmla="*/ 0 h 86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64000" h="864000">
                    <a:moveTo>
                      <a:pt x="432000" y="212400"/>
                    </a:moveTo>
                    <a:cubicBezTo>
                      <a:pt x="310718" y="212400"/>
                      <a:pt x="212400" y="310718"/>
                      <a:pt x="212400" y="432000"/>
                    </a:cubicBezTo>
                    <a:cubicBezTo>
                      <a:pt x="212400" y="553282"/>
                      <a:pt x="310718" y="651600"/>
                      <a:pt x="432000" y="651600"/>
                    </a:cubicBezTo>
                    <a:cubicBezTo>
                      <a:pt x="553282" y="651600"/>
                      <a:pt x="651600" y="553282"/>
                      <a:pt x="651600" y="432000"/>
                    </a:cubicBezTo>
                    <a:cubicBezTo>
                      <a:pt x="651600" y="310718"/>
                      <a:pt x="553282" y="212400"/>
                      <a:pt x="432000" y="212400"/>
                    </a:cubicBezTo>
                    <a:close/>
                    <a:moveTo>
                      <a:pt x="432000" y="0"/>
                    </a:moveTo>
                    <a:cubicBezTo>
                      <a:pt x="670587" y="0"/>
                      <a:pt x="864000" y="193413"/>
                      <a:pt x="864000" y="432000"/>
                    </a:cubicBezTo>
                    <a:cubicBezTo>
                      <a:pt x="864000" y="670587"/>
                      <a:pt x="670587" y="864000"/>
                      <a:pt x="432000" y="864000"/>
                    </a:cubicBezTo>
                    <a:cubicBezTo>
                      <a:pt x="193413" y="864000"/>
                      <a:pt x="0" y="670587"/>
                      <a:pt x="0" y="432000"/>
                    </a:cubicBezTo>
                    <a:cubicBezTo>
                      <a:pt x="0" y="193413"/>
                      <a:pt x="193413" y="0"/>
                      <a:pt x="432000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sv-SE"/>
              </a:p>
            </p:txBody>
          </p:sp>
          <p:sp>
            <p:nvSpPr>
              <p:cNvPr id="88" name="Ellips 87">
                <a:extLst>
                  <a:ext uri="{FF2B5EF4-FFF2-40B4-BE49-F238E27FC236}">
                    <a16:creationId xmlns:a16="http://schemas.microsoft.com/office/drawing/2014/main" id="{1C4B0E58-99B6-434F-A883-F3185D10DDBD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 rot="5400000">
                <a:off x="5300128" y="1959327"/>
                <a:ext cx="144000" cy="1440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89" name="Frihandsfigur: Form 88">
                <a:extLst>
                  <a:ext uri="{FF2B5EF4-FFF2-40B4-BE49-F238E27FC236}">
                    <a16:creationId xmlns:a16="http://schemas.microsoft.com/office/drawing/2014/main" id="{3CABB421-C2A7-45C6-966C-7FD701A55544}"/>
                  </a:ext>
                </a:extLst>
              </p:cNvPr>
              <p:cNvSpPr/>
              <p:nvPr userDrawn="1"/>
            </p:nvSpPr>
            <p:spPr>
              <a:xfrm rot="19037658">
                <a:off x="5287528" y="1946727"/>
                <a:ext cx="169200" cy="169200"/>
              </a:xfrm>
              <a:custGeom>
                <a:avLst/>
                <a:gdLst>
                  <a:gd name="connsiteX0" fmla="*/ 432000 w 864000"/>
                  <a:gd name="connsiteY0" fmla="*/ 212400 h 864000"/>
                  <a:gd name="connsiteX1" fmla="*/ 212400 w 864000"/>
                  <a:gd name="connsiteY1" fmla="*/ 432000 h 864000"/>
                  <a:gd name="connsiteX2" fmla="*/ 432000 w 864000"/>
                  <a:gd name="connsiteY2" fmla="*/ 651600 h 864000"/>
                  <a:gd name="connsiteX3" fmla="*/ 651600 w 864000"/>
                  <a:gd name="connsiteY3" fmla="*/ 432000 h 864000"/>
                  <a:gd name="connsiteX4" fmla="*/ 432000 w 864000"/>
                  <a:gd name="connsiteY4" fmla="*/ 212400 h 864000"/>
                  <a:gd name="connsiteX5" fmla="*/ 432000 w 864000"/>
                  <a:gd name="connsiteY5" fmla="*/ 0 h 864000"/>
                  <a:gd name="connsiteX6" fmla="*/ 864000 w 864000"/>
                  <a:gd name="connsiteY6" fmla="*/ 432000 h 864000"/>
                  <a:gd name="connsiteX7" fmla="*/ 432000 w 864000"/>
                  <a:gd name="connsiteY7" fmla="*/ 864000 h 864000"/>
                  <a:gd name="connsiteX8" fmla="*/ 0 w 864000"/>
                  <a:gd name="connsiteY8" fmla="*/ 432000 h 864000"/>
                  <a:gd name="connsiteX9" fmla="*/ 432000 w 864000"/>
                  <a:gd name="connsiteY9" fmla="*/ 0 h 86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64000" h="864000">
                    <a:moveTo>
                      <a:pt x="432000" y="212400"/>
                    </a:moveTo>
                    <a:cubicBezTo>
                      <a:pt x="310718" y="212400"/>
                      <a:pt x="212400" y="310718"/>
                      <a:pt x="212400" y="432000"/>
                    </a:cubicBezTo>
                    <a:cubicBezTo>
                      <a:pt x="212400" y="553282"/>
                      <a:pt x="310718" y="651600"/>
                      <a:pt x="432000" y="651600"/>
                    </a:cubicBezTo>
                    <a:cubicBezTo>
                      <a:pt x="553282" y="651600"/>
                      <a:pt x="651600" y="553282"/>
                      <a:pt x="651600" y="432000"/>
                    </a:cubicBezTo>
                    <a:cubicBezTo>
                      <a:pt x="651600" y="310718"/>
                      <a:pt x="553282" y="212400"/>
                      <a:pt x="432000" y="212400"/>
                    </a:cubicBezTo>
                    <a:close/>
                    <a:moveTo>
                      <a:pt x="432000" y="0"/>
                    </a:moveTo>
                    <a:cubicBezTo>
                      <a:pt x="670587" y="0"/>
                      <a:pt x="864000" y="193413"/>
                      <a:pt x="864000" y="432000"/>
                    </a:cubicBezTo>
                    <a:cubicBezTo>
                      <a:pt x="864000" y="670587"/>
                      <a:pt x="670587" y="864000"/>
                      <a:pt x="432000" y="864000"/>
                    </a:cubicBezTo>
                    <a:cubicBezTo>
                      <a:pt x="193413" y="864000"/>
                      <a:pt x="0" y="670587"/>
                      <a:pt x="0" y="432000"/>
                    </a:cubicBezTo>
                    <a:cubicBezTo>
                      <a:pt x="0" y="193413"/>
                      <a:pt x="193413" y="0"/>
                      <a:pt x="432000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sv-SE"/>
              </a:p>
            </p:txBody>
          </p:sp>
        </p:grpSp>
        <p:grpSp>
          <p:nvGrpSpPr>
            <p:cNvPr id="14" name="Grupp 13">
              <a:extLst>
                <a:ext uri="{FF2B5EF4-FFF2-40B4-BE49-F238E27FC236}">
                  <a16:creationId xmlns:a16="http://schemas.microsoft.com/office/drawing/2014/main" id="{08839E49-1993-4533-97C7-6B397866A1A9}"/>
                </a:ext>
              </a:extLst>
            </p:cNvPr>
            <p:cNvGrpSpPr/>
            <p:nvPr userDrawn="1"/>
          </p:nvGrpSpPr>
          <p:grpSpPr>
            <a:xfrm>
              <a:off x="3710123" y="3039875"/>
              <a:ext cx="411005" cy="411652"/>
              <a:chOff x="3710123" y="3039875"/>
              <a:chExt cx="411005" cy="411652"/>
            </a:xfrm>
          </p:grpSpPr>
          <p:cxnSp>
            <p:nvCxnSpPr>
              <p:cNvPr id="76" name="Rak koppling 75">
                <a:extLst>
                  <a:ext uri="{FF2B5EF4-FFF2-40B4-BE49-F238E27FC236}">
                    <a16:creationId xmlns:a16="http://schemas.microsoft.com/office/drawing/2014/main" id="{D0399CD2-0FC0-4851-964D-1447286E8DF6}"/>
                  </a:ext>
                </a:extLst>
              </p:cNvPr>
              <p:cNvCxnSpPr>
                <a:cxnSpLocks/>
                <a:stCxn id="95" idx="2"/>
                <a:endCxn id="92" idx="2"/>
              </p:cNvCxnSpPr>
              <p:nvPr userDrawn="1"/>
            </p:nvCxnSpPr>
            <p:spPr>
              <a:xfrm flipH="1" flipV="1">
                <a:off x="3751654" y="3081527"/>
                <a:ext cx="314041" cy="317002"/>
              </a:xfrm>
              <a:prstGeom prst="line">
                <a:avLst/>
              </a:prstGeom>
              <a:ln w="28575" cap="rnd">
                <a:solidFill>
                  <a:schemeClr val="bg2"/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Ellips 90">
                <a:extLst>
                  <a:ext uri="{FF2B5EF4-FFF2-40B4-BE49-F238E27FC236}">
                    <a16:creationId xmlns:a16="http://schemas.microsoft.com/office/drawing/2014/main" id="{92F4ADC6-1B2C-43FA-8DF7-57889E2417D0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 rot="5400000">
                <a:off x="3710123" y="3039875"/>
                <a:ext cx="144000" cy="144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94" name="Ellips 93">
                <a:extLst>
                  <a:ext uri="{FF2B5EF4-FFF2-40B4-BE49-F238E27FC236}">
                    <a16:creationId xmlns:a16="http://schemas.microsoft.com/office/drawing/2014/main" id="{8923871A-E9EA-42B4-8772-0375B3D03C05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 rot="5400000">
                <a:off x="3964528" y="3294927"/>
                <a:ext cx="144000" cy="144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95" name="Frihandsfigur: Form 94">
                <a:extLst>
                  <a:ext uri="{FF2B5EF4-FFF2-40B4-BE49-F238E27FC236}">
                    <a16:creationId xmlns:a16="http://schemas.microsoft.com/office/drawing/2014/main" id="{B4EFBFBE-1AFF-4981-92AD-1F74E4BD9953}"/>
                  </a:ext>
                </a:extLst>
              </p:cNvPr>
              <p:cNvSpPr/>
              <p:nvPr userDrawn="1"/>
            </p:nvSpPr>
            <p:spPr>
              <a:xfrm rot="19037658">
                <a:off x="3951928" y="3282327"/>
                <a:ext cx="169200" cy="169200"/>
              </a:xfrm>
              <a:custGeom>
                <a:avLst/>
                <a:gdLst>
                  <a:gd name="connsiteX0" fmla="*/ 432000 w 864000"/>
                  <a:gd name="connsiteY0" fmla="*/ 212400 h 864000"/>
                  <a:gd name="connsiteX1" fmla="*/ 212400 w 864000"/>
                  <a:gd name="connsiteY1" fmla="*/ 432000 h 864000"/>
                  <a:gd name="connsiteX2" fmla="*/ 432000 w 864000"/>
                  <a:gd name="connsiteY2" fmla="*/ 651600 h 864000"/>
                  <a:gd name="connsiteX3" fmla="*/ 651600 w 864000"/>
                  <a:gd name="connsiteY3" fmla="*/ 432000 h 864000"/>
                  <a:gd name="connsiteX4" fmla="*/ 432000 w 864000"/>
                  <a:gd name="connsiteY4" fmla="*/ 212400 h 864000"/>
                  <a:gd name="connsiteX5" fmla="*/ 432000 w 864000"/>
                  <a:gd name="connsiteY5" fmla="*/ 0 h 864000"/>
                  <a:gd name="connsiteX6" fmla="*/ 864000 w 864000"/>
                  <a:gd name="connsiteY6" fmla="*/ 432000 h 864000"/>
                  <a:gd name="connsiteX7" fmla="*/ 432000 w 864000"/>
                  <a:gd name="connsiteY7" fmla="*/ 864000 h 864000"/>
                  <a:gd name="connsiteX8" fmla="*/ 0 w 864000"/>
                  <a:gd name="connsiteY8" fmla="*/ 432000 h 864000"/>
                  <a:gd name="connsiteX9" fmla="*/ 432000 w 864000"/>
                  <a:gd name="connsiteY9" fmla="*/ 0 h 86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64000" h="864000">
                    <a:moveTo>
                      <a:pt x="432000" y="212400"/>
                    </a:moveTo>
                    <a:cubicBezTo>
                      <a:pt x="310718" y="212400"/>
                      <a:pt x="212400" y="310718"/>
                      <a:pt x="212400" y="432000"/>
                    </a:cubicBezTo>
                    <a:cubicBezTo>
                      <a:pt x="212400" y="553282"/>
                      <a:pt x="310718" y="651600"/>
                      <a:pt x="432000" y="651600"/>
                    </a:cubicBezTo>
                    <a:cubicBezTo>
                      <a:pt x="553282" y="651600"/>
                      <a:pt x="651600" y="553282"/>
                      <a:pt x="651600" y="432000"/>
                    </a:cubicBezTo>
                    <a:cubicBezTo>
                      <a:pt x="651600" y="310718"/>
                      <a:pt x="553282" y="212400"/>
                      <a:pt x="432000" y="212400"/>
                    </a:cubicBezTo>
                    <a:close/>
                    <a:moveTo>
                      <a:pt x="432000" y="0"/>
                    </a:moveTo>
                    <a:cubicBezTo>
                      <a:pt x="670587" y="0"/>
                      <a:pt x="864000" y="193413"/>
                      <a:pt x="864000" y="432000"/>
                    </a:cubicBezTo>
                    <a:cubicBezTo>
                      <a:pt x="864000" y="670587"/>
                      <a:pt x="670587" y="864000"/>
                      <a:pt x="432000" y="864000"/>
                    </a:cubicBezTo>
                    <a:cubicBezTo>
                      <a:pt x="193413" y="864000"/>
                      <a:pt x="0" y="670587"/>
                      <a:pt x="0" y="432000"/>
                    </a:cubicBezTo>
                    <a:cubicBezTo>
                      <a:pt x="0" y="193413"/>
                      <a:pt x="193413" y="0"/>
                      <a:pt x="432000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sv-SE"/>
              </a:p>
            </p:txBody>
          </p:sp>
        </p:grpSp>
        <p:grpSp>
          <p:nvGrpSpPr>
            <p:cNvPr id="12" name="Grupp 11">
              <a:extLst>
                <a:ext uri="{FF2B5EF4-FFF2-40B4-BE49-F238E27FC236}">
                  <a16:creationId xmlns:a16="http://schemas.microsoft.com/office/drawing/2014/main" id="{621CED5B-FB46-441E-BC06-15B76DBC8D7C}"/>
                </a:ext>
              </a:extLst>
            </p:cNvPr>
            <p:cNvGrpSpPr/>
            <p:nvPr userDrawn="1"/>
          </p:nvGrpSpPr>
          <p:grpSpPr>
            <a:xfrm>
              <a:off x="5040000" y="3020400"/>
              <a:ext cx="424251" cy="423604"/>
              <a:chOff x="5040000" y="3020400"/>
              <a:chExt cx="424251" cy="423604"/>
            </a:xfrm>
          </p:grpSpPr>
          <p:cxnSp>
            <p:nvCxnSpPr>
              <p:cNvPr id="75" name="Rak koppling 74">
                <a:extLst>
                  <a:ext uri="{FF2B5EF4-FFF2-40B4-BE49-F238E27FC236}">
                    <a16:creationId xmlns:a16="http://schemas.microsoft.com/office/drawing/2014/main" id="{DC23EF86-08BE-451C-A63D-34AF45EBE53B}"/>
                  </a:ext>
                </a:extLst>
              </p:cNvPr>
              <p:cNvCxnSpPr>
                <a:cxnSpLocks/>
                <a:stCxn id="101" idx="2"/>
                <a:endCxn id="98" idx="2"/>
              </p:cNvCxnSpPr>
              <p:nvPr userDrawn="1"/>
            </p:nvCxnSpPr>
            <p:spPr>
              <a:xfrm flipV="1">
                <a:off x="5092998" y="3074530"/>
                <a:ext cx="317002" cy="314041"/>
              </a:xfrm>
              <a:prstGeom prst="line">
                <a:avLst/>
              </a:prstGeom>
              <a:ln w="28575" cap="rnd">
                <a:solidFill>
                  <a:schemeClr val="bg2"/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Ellips 99">
                <a:extLst>
                  <a:ext uri="{FF2B5EF4-FFF2-40B4-BE49-F238E27FC236}">
                    <a16:creationId xmlns:a16="http://schemas.microsoft.com/office/drawing/2014/main" id="{D5D889DD-CB15-4F6B-A63E-44FED7F2B0CE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 rot="10800000">
                <a:off x="5052600" y="3287404"/>
                <a:ext cx="144000" cy="144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01" name="Frihandsfigur: Form 100">
                <a:extLst>
                  <a:ext uri="{FF2B5EF4-FFF2-40B4-BE49-F238E27FC236}">
                    <a16:creationId xmlns:a16="http://schemas.microsoft.com/office/drawing/2014/main" id="{C33CB650-CF03-45AA-8FCB-FF6E2BC59407}"/>
                  </a:ext>
                </a:extLst>
              </p:cNvPr>
              <p:cNvSpPr/>
              <p:nvPr userDrawn="1"/>
            </p:nvSpPr>
            <p:spPr>
              <a:xfrm rot="2837658">
                <a:off x="5040000" y="3274804"/>
                <a:ext cx="169200" cy="169200"/>
              </a:xfrm>
              <a:custGeom>
                <a:avLst/>
                <a:gdLst>
                  <a:gd name="connsiteX0" fmla="*/ 432000 w 864000"/>
                  <a:gd name="connsiteY0" fmla="*/ 212400 h 864000"/>
                  <a:gd name="connsiteX1" fmla="*/ 212400 w 864000"/>
                  <a:gd name="connsiteY1" fmla="*/ 432000 h 864000"/>
                  <a:gd name="connsiteX2" fmla="*/ 432000 w 864000"/>
                  <a:gd name="connsiteY2" fmla="*/ 651600 h 864000"/>
                  <a:gd name="connsiteX3" fmla="*/ 651600 w 864000"/>
                  <a:gd name="connsiteY3" fmla="*/ 432000 h 864000"/>
                  <a:gd name="connsiteX4" fmla="*/ 432000 w 864000"/>
                  <a:gd name="connsiteY4" fmla="*/ 212400 h 864000"/>
                  <a:gd name="connsiteX5" fmla="*/ 432000 w 864000"/>
                  <a:gd name="connsiteY5" fmla="*/ 0 h 864000"/>
                  <a:gd name="connsiteX6" fmla="*/ 864000 w 864000"/>
                  <a:gd name="connsiteY6" fmla="*/ 432000 h 864000"/>
                  <a:gd name="connsiteX7" fmla="*/ 432000 w 864000"/>
                  <a:gd name="connsiteY7" fmla="*/ 864000 h 864000"/>
                  <a:gd name="connsiteX8" fmla="*/ 0 w 864000"/>
                  <a:gd name="connsiteY8" fmla="*/ 432000 h 864000"/>
                  <a:gd name="connsiteX9" fmla="*/ 432000 w 864000"/>
                  <a:gd name="connsiteY9" fmla="*/ 0 h 86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64000" h="864000">
                    <a:moveTo>
                      <a:pt x="432000" y="212400"/>
                    </a:moveTo>
                    <a:cubicBezTo>
                      <a:pt x="310718" y="212400"/>
                      <a:pt x="212400" y="310718"/>
                      <a:pt x="212400" y="432000"/>
                    </a:cubicBezTo>
                    <a:cubicBezTo>
                      <a:pt x="212400" y="553282"/>
                      <a:pt x="310718" y="651600"/>
                      <a:pt x="432000" y="651600"/>
                    </a:cubicBezTo>
                    <a:cubicBezTo>
                      <a:pt x="553282" y="651600"/>
                      <a:pt x="651600" y="553282"/>
                      <a:pt x="651600" y="432000"/>
                    </a:cubicBezTo>
                    <a:cubicBezTo>
                      <a:pt x="651600" y="310718"/>
                      <a:pt x="553282" y="212400"/>
                      <a:pt x="432000" y="212400"/>
                    </a:cubicBezTo>
                    <a:close/>
                    <a:moveTo>
                      <a:pt x="432000" y="0"/>
                    </a:moveTo>
                    <a:cubicBezTo>
                      <a:pt x="670587" y="0"/>
                      <a:pt x="864000" y="193413"/>
                      <a:pt x="864000" y="432000"/>
                    </a:cubicBezTo>
                    <a:cubicBezTo>
                      <a:pt x="864000" y="670587"/>
                      <a:pt x="670587" y="864000"/>
                      <a:pt x="432000" y="864000"/>
                    </a:cubicBezTo>
                    <a:cubicBezTo>
                      <a:pt x="193413" y="864000"/>
                      <a:pt x="0" y="670587"/>
                      <a:pt x="0" y="432000"/>
                    </a:cubicBezTo>
                    <a:cubicBezTo>
                      <a:pt x="0" y="193413"/>
                      <a:pt x="193413" y="0"/>
                      <a:pt x="432000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sv-SE"/>
              </a:p>
            </p:txBody>
          </p:sp>
          <p:sp>
            <p:nvSpPr>
              <p:cNvPr id="97" name="Ellips 96">
                <a:extLst>
                  <a:ext uri="{FF2B5EF4-FFF2-40B4-BE49-F238E27FC236}">
                    <a16:creationId xmlns:a16="http://schemas.microsoft.com/office/drawing/2014/main" id="{E2AF5F01-8C1F-4739-AACC-CFC4E1B27A45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 rot="10800000">
                <a:off x="5307651" y="3032999"/>
                <a:ext cx="144000" cy="1440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98" name="Frihandsfigur: Form 97">
                <a:extLst>
                  <a:ext uri="{FF2B5EF4-FFF2-40B4-BE49-F238E27FC236}">
                    <a16:creationId xmlns:a16="http://schemas.microsoft.com/office/drawing/2014/main" id="{F84A45C7-D77D-4314-9A4F-4B04C844AF78}"/>
                  </a:ext>
                </a:extLst>
              </p:cNvPr>
              <p:cNvSpPr/>
              <p:nvPr userDrawn="1"/>
            </p:nvSpPr>
            <p:spPr>
              <a:xfrm rot="13493220">
                <a:off x="5295052" y="3020400"/>
                <a:ext cx="169199" cy="169199"/>
              </a:xfrm>
              <a:custGeom>
                <a:avLst/>
                <a:gdLst>
                  <a:gd name="connsiteX0" fmla="*/ 432000 w 864000"/>
                  <a:gd name="connsiteY0" fmla="*/ 212400 h 864000"/>
                  <a:gd name="connsiteX1" fmla="*/ 212400 w 864000"/>
                  <a:gd name="connsiteY1" fmla="*/ 432000 h 864000"/>
                  <a:gd name="connsiteX2" fmla="*/ 432000 w 864000"/>
                  <a:gd name="connsiteY2" fmla="*/ 651600 h 864000"/>
                  <a:gd name="connsiteX3" fmla="*/ 651600 w 864000"/>
                  <a:gd name="connsiteY3" fmla="*/ 432000 h 864000"/>
                  <a:gd name="connsiteX4" fmla="*/ 432000 w 864000"/>
                  <a:gd name="connsiteY4" fmla="*/ 212400 h 864000"/>
                  <a:gd name="connsiteX5" fmla="*/ 432000 w 864000"/>
                  <a:gd name="connsiteY5" fmla="*/ 0 h 864000"/>
                  <a:gd name="connsiteX6" fmla="*/ 864000 w 864000"/>
                  <a:gd name="connsiteY6" fmla="*/ 432000 h 864000"/>
                  <a:gd name="connsiteX7" fmla="*/ 432000 w 864000"/>
                  <a:gd name="connsiteY7" fmla="*/ 864000 h 864000"/>
                  <a:gd name="connsiteX8" fmla="*/ 0 w 864000"/>
                  <a:gd name="connsiteY8" fmla="*/ 432000 h 864000"/>
                  <a:gd name="connsiteX9" fmla="*/ 432000 w 864000"/>
                  <a:gd name="connsiteY9" fmla="*/ 0 h 86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64000" h="864000">
                    <a:moveTo>
                      <a:pt x="432000" y="212400"/>
                    </a:moveTo>
                    <a:cubicBezTo>
                      <a:pt x="310718" y="212400"/>
                      <a:pt x="212400" y="310718"/>
                      <a:pt x="212400" y="432000"/>
                    </a:cubicBezTo>
                    <a:cubicBezTo>
                      <a:pt x="212400" y="553282"/>
                      <a:pt x="310718" y="651600"/>
                      <a:pt x="432000" y="651600"/>
                    </a:cubicBezTo>
                    <a:cubicBezTo>
                      <a:pt x="553282" y="651600"/>
                      <a:pt x="651600" y="553282"/>
                      <a:pt x="651600" y="432000"/>
                    </a:cubicBezTo>
                    <a:cubicBezTo>
                      <a:pt x="651600" y="310718"/>
                      <a:pt x="553282" y="212400"/>
                      <a:pt x="432000" y="212400"/>
                    </a:cubicBezTo>
                    <a:close/>
                    <a:moveTo>
                      <a:pt x="432000" y="0"/>
                    </a:moveTo>
                    <a:cubicBezTo>
                      <a:pt x="670587" y="0"/>
                      <a:pt x="864000" y="193413"/>
                      <a:pt x="864000" y="432000"/>
                    </a:cubicBezTo>
                    <a:cubicBezTo>
                      <a:pt x="864000" y="670587"/>
                      <a:pt x="670587" y="864000"/>
                      <a:pt x="432000" y="864000"/>
                    </a:cubicBezTo>
                    <a:cubicBezTo>
                      <a:pt x="193413" y="864000"/>
                      <a:pt x="0" y="670587"/>
                      <a:pt x="0" y="432000"/>
                    </a:cubicBezTo>
                    <a:cubicBezTo>
                      <a:pt x="0" y="193413"/>
                      <a:pt x="193413" y="0"/>
                      <a:pt x="432000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sv-SE"/>
              </a:p>
            </p:txBody>
          </p:sp>
        </p:grpSp>
        <p:sp>
          <p:nvSpPr>
            <p:cNvPr id="92" name="Frihandsfigur: Form 91">
              <a:extLst>
                <a:ext uri="{FF2B5EF4-FFF2-40B4-BE49-F238E27FC236}">
                  <a16:creationId xmlns:a16="http://schemas.microsoft.com/office/drawing/2014/main" id="{BF0EF543-B7FD-4315-9110-F513244B8429}"/>
                </a:ext>
              </a:extLst>
            </p:cNvPr>
            <p:cNvSpPr/>
            <p:nvPr userDrawn="1"/>
          </p:nvSpPr>
          <p:spPr>
            <a:xfrm rot="8093220">
              <a:off x="3697524" y="3027276"/>
              <a:ext cx="169199" cy="169199"/>
            </a:xfrm>
            <a:custGeom>
              <a:avLst/>
              <a:gdLst>
                <a:gd name="connsiteX0" fmla="*/ 432000 w 864000"/>
                <a:gd name="connsiteY0" fmla="*/ 212400 h 864000"/>
                <a:gd name="connsiteX1" fmla="*/ 212400 w 864000"/>
                <a:gd name="connsiteY1" fmla="*/ 432000 h 864000"/>
                <a:gd name="connsiteX2" fmla="*/ 432000 w 864000"/>
                <a:gd name="connsiteY2" fmla="*/ 651600 h 864000"/>
                <a:gd name="connsiteX3" fmla="*/ 651600 w 864000"/>
                <a:gd name="connsiteY3" fmla="*/ 432000 h 864000"/>
                <a:gd name="connsiteX4" fmla="*/ 432000 w 864000"/>
                <a:gd name="connsiteY4" fmla="*/ 212400 h 864000"/>
                <a:gd name="connsiteX5" fmla="*/ 432000 w 864000"/>
                <a:gd name="connsiteY5" fmla="*/ 0 h 864000"/>
                <a:gd name="connsiteX6" fmla="*/ 864000 w 864000"/>
                <a:gd name="connsiteY6" fmla="*/ 432000 h 864000"/>
                <a:gd name="connsiteX7" fmla="*/ 432000 w 864000"/>
                <a:gd name="connsiteY7" fmla="*/ 864000 h 864000"/>
                <a:gd name="connsiteX8" fmla="*/ 0 w 864000"/>
                <a:gd name="connsiteY8" fmla="*/ 432000 h 864000"/>
                <a:gd name="connsiteX9" fmla="*/ 432000 w 864000"/>
                <a:gd name="connsiteY9" fmla="*/ 0 h 8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64000" h="864000">
                  <a:moveTo>
                    <a:pt x="432000" y="212400"/>
                  </a:moveTo>
                  <a:cubicBezTo>
                    <a:pt x="310718" y="212400"/>
                    <a:pt x="212400" y="310718"/>
                    <a:pt x="212400" y="432000"/>
                  </a:cubicBezTo>
                  <a:cubicBezTo>
                    <a:pt x="212400" y="553282"/>
                    <a:pt x="310718" y="651600"/>
                    <a:pt x="432000" y="651600"/>
                  </a:cubicBezTo>
                  <a:cubicBezTo>
                    <a:pt x="553282" y="651600"/>
                    <a:pt x="651600" y="553282"/>
                    <a:pt x="651600" y="432000"/>
                  </a:cubicBezTo>
                  <a:cubicBezTo>
                    <a:pt x="651600" y="310718"/>
                    <a:pt x="553282" y="212400"/>
                    <a:pt x="432000" y="212400"/>
                  </a:cubicBezTo>
                  <a:close/>
                  <a:moveTo>
                    <a:pt x="432000" y="0"/>
                  </a:moveTo>
                  <a:cubicBezTo>
                    <a:pt x="670587" y="0"/>
                    <a:pt x="864000" y="193413"/>
                    <a:pt x="864000" y="432000"/>
                  </a:cubicBezTo>
                  <a:cubicBezTo>
                    <a:pt x="864000" y="670587"/>
                    <a:pt x="670587" y="864000"/>
                    <a:pt x="432000" y="864000"/>
                  </a:cubicBezTo>
                  <a:cubicBezTo>
                    <a:pt x="193413" y="864000"/>
                    <a:pt x="0" y="670587"/>
                    <a:pt x="0" y="432000"/>
                  </a:cubicBezTo>
                  <a:cubicBezTo>
                    <a:pt x="0" y="193413"/>
                    <a:pt x="193413" y="0"/>
                    <a:pt x="432000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sv-SE"/>
            </a:p>
          </p:txBody>
        </p:sp>
      </p:grpSp>
      <p:sp>
        <p:nvSpPr>
          <p:cNvPr id="73" name="Platshållare för text 5">
            <a:extLst>
              <a:ext uri="{FF2B5EF4-FFF2-40B4-BE49-F238E27FC236}">
                <a16:creationId xmlns:a16="http://schemas.microsoft.com/office/drawing/2014/main" id="{49C45906-50CA-4B77-8345-8ECEF34D4BB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 rot="18900000">
            <a:off x="3697200" y="2419200"/>
            <a:ext cx="1731154" cy="273057"/>
          </a:xfrm>
        </p:spPr>
        <p:txBody>
          <a:bodyPr/>
          <a:lstStyle>
            <a:lvl1pPr marL="0" indent="0" algn="ctr">
              <a:lnSpc>
                <a:spcPts val="1700"/>
              </a:lnSpc>
              <a:buNone/>
              <a:defRPr lang="sv-SE" sz="1800" kern="120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sv-SE" dirty="0"/>
              <a:t>Skriv text här</a:t>
            </a:r>
          </a:p>
        </p:txBody>
      </p:sp>
    </p:spTree>
    <p:extLst>
      <p:ext uri="{BB962C8B-B14F-4D97-AF65-F5344CB8AC3E}">
        <p14:creationId xmlns:p14="http://schemas.microsoft.com/office/powerpoint/2010/main" val="4400986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041">
          <p15:clr>
            <a:srgbClr val="FBAE40"/>
          </p15:clr>
        </p15:guide>
        <p15:guide id="4" pos="3742">
          <p15:clr>
            <a:srgbClr val="FBAE40"/>
          </p15:clr>
        </p15:guide>
        <p15:guide id="5" orient="horz" pos="2459">
          <p15:clr>
            <a:srgbClr val="FBAE40"/>
          </p15:clr>
        </p15:guide>
        <p15:guide id="7" orient="horz" pos="804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fografik vi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 10">
            <a:extLst>
              <a:ext uri="{FF2B5EF4-FFF2-40B4-BE49-F238E27FC236}">
                <a16:creationId xmlns:a16="http://schemas.microsoft.com/office/drawing/2014/main" id="{3B722237-8E43-4A36-A0AD-3188087D82E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482016" y="468000"/>
            <a:ext cx="4204324" cy="4198265"/>
            <a:chOff x="2482016" y="472197"/>
            <a:chExt cx="4195684" cy="4198265"/>
          </a:xfrm>
        </p:grpSpPr>
        <p:sp>
          <p:nvSpPr>
            <p:cNvPr id="32" name="Platshållare för text 13">
              <a:extLst>
                <a:ext uri="{FF2B5EF4-FFF2-40B4-BE49-F238E27FC236}">
                  <a16:creationId xmlns:a16="http://schemas.microsoft.com/office/drawing/2014/main" id="{B7E03B0C-0900-4194-B280-65473C5D4C9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5144100" y="1803298"/>
              <a:ext cx="1533600" cy="1533600"/>
            </a:xfrm>
            <a:prstGeom prst="ellipse">
              <a:avLst/>
            </a:prstGeom>
            <a:solidFill>
              <a:schemeClr val="accent4"/>
            </a:solidFill>
            <a:ln w="28575">
              <a:noFill/>
            </a:ln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685800" rtl="0" eaLnBrk="1" latinLnBrk="0" hangingPunct="1">
                <a:lnSpc>
                  <a:spcPct val="60000"/>
                </a:lnSpc>
                <a:spcBef>
                  <a:spcPts val="8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lang="sv-SE" sz="1800" b="0" kern="1200">
                  <a:solidFill>
                    <a:schemeClr val="bg2"/>
                  </a:solidFill>
                  <a:latin typeface="+mj-lt"/>
                  <a:ea typeface="+mn-ea"/>
                  <a:cs typeface="+mn-cs"/>
                </a:defRPr>
              </a:lvl1pPr>
              <a:lvl2pPr marL="342900" indent="0" algn="l" defTabSz="685800" rtl="0" eaLnBrk="1" latinLnBrk="0" hangingPunct="1">
                <a:lnSpc>
                  <a:spcPts val="2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lang="sv-SE" sz="20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ts val="2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lang="sv-SE" sz="20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ts val="2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lang="sv-SE" sz="20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ts val="2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lang="sv-SE" sz="20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sv-SE"/>
            </a:p>
          </p:txBody>
        </p:sp>
        <p:sp>
          <p:nvSpPr>
            <p:cNvPr id="33" name="Platshållare för text 14">
              <a:extLst>
                <a:ext uri="{FF2B5EF4-FFF2-40B4-BE49-F238E27FC236}">
                  <a16:creationId xmlns:a16="http://schemas.microsoft.com/office/drawing/2014/main" id="{0A105B0C-D880-40EC-B23F-BA8EC705CBB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810115" y="3136862"/>
              <a:ext cx="1533600" cy="1533600"/>
            </a:xfrm>
            <a:prstGeom prst="ellipse">
              <a:avLst/>
            </a:prstGeom>
            <a:solidFill>
              <a:schemeClr val="accent2"/>
            </a:solidFill>
            <a:ln w="28575">
              <a:noFill/>
            </a:ln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685800" rtl="0" eaLnBrk="1" latinLnBrk="0" hangingPunct="1">
                <a:lnSpc>
                  <a:spcPct val="60000"/>
                </a:lnSpc>
                <a:spcBef>
                  <a:spcPts val="8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lang="sv-SE" sz="1800" b="0" kern="1200">
                  <a:solidFill>
                    <a:schemeClr val="bg2"/>
                  </a:solidFill>
                  <a:latin typeface="+mj-lt"/>
                  <a:ea typeface="+mn-ea"/>
                  <a:cs typeface="+mn-cs"/>
                </a:defRPr>
              </a:lvl1pPr>
              <a:lvl2pPr marL="342900" indent="0" algn="l" defTabSz="685800" rtl="0" eaLnBrk="1" latinLnBrk="0" hangingPunct="1">
                <a:lnSpc>
                  <a:spcPts val="2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lang="sv-SE" sz="20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ts val="2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lang="sv-SE" sz="20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ts val="2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lang="sv-SE" sz="20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ts val="2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lang="sv-SE" sz="20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sv-SE"/>
            </a:p>
          </p:txBody>
        </p:sp>
        <p:sp>
          <p:nvSpPr>
            <p:cNvPr id="29" name="Platshållare för text 11">
              <a:extLst>
                <a:ext uri="{FF2B5EF4-FFF2-40B4-BE49-F238E27FC236}">
                  <a16:creationId xmlns:a16="http://schemas.microsoft.com/office/drawing/2014/main" id="{131DADA4-8DB1-486E-B463-6885523F38F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482016" y="1803298"/>
              <a:ext cx="1533600" cy="1533600"/>
            </a:xfrm>
            <a:prstGeom prst="ellipse">
              <a:avLst/>
            </a:prstGeom>
            <a:solidFill>
              <a:schemeClr val="accent1"/>
            </a:solidFill>
            <a:ln w="28575">
              <a:noFill/>
            </a:ln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685800" rtl="0" eaLnBrk="1" latinLnBrk="0" hangingPunct="1">
                <a:lnSpc>
                  <a:spcPct val="60000"/>
                </a:lnSpc>
                <a:spcBef>
                  <a:spcPts val="8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lang="sv-SE" sz="1800" b="0" kern="1200">
                  <a:solidFill>
                    <a:schemeClr val="bg2"/>
                  </a:solidFill>
                  <a:latin typeface="+mj-lt"/>
                  <a:ea typeface="+mn-ea"/>
                  <a:cs typeface="+mn-cs"/>
                </a:defRPr>
              </a:lvl1pPr>
              <a:lvl2pPr marL="342900" indent="0" algn="l" defTabSz="685800" rtl="0" eaLnBrk="1" latinLnBrk="0" hangingPunct="1">
                <a:lnSpc>
                  <a:spcPts val="2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lang="sv-SE" sz="20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ts val="2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lang="sv-SE" sz="20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ts val="2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lang="sv-SE" sz="20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ts val="2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lang="sv-SE" sz="20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sv-SE" dirty="0"/>
            </a:p>
          </p:txBody>
        </p:sp>
        <p:sp>
          <p:nvSpPr>
            <p:cNvPr id="31" name="Platshållare för text 12">
              <a:extLst>
                <a:ext uri="{FF2B5EF4-FFF2-40B4-BE49-F238E27FC236}">
                  <a16:creationId xmlns:a16="http://schemas.microsoft.com/office/drawing/2014/main" id="{C670C062-CF08-49D7-ABCF-14665C286AB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812699" y="472197"/>
              <a:ext cx="1533600" cy="1533600"/>
            </a:xfrm>
            <a:prstGeom prst="ellipse">
              <a:avLst/>
            </a:prstGeom>
            <a:solidFill>
              <a:schemeClr val="accent3"/>
            </a:solidFill>
            <a:ln w="28575">
              <a:noFill/>
            </a:ln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685800" rtl="0" eaLnBrk="1" latinLnBrk="0" hangingPunct="1">
                <a:lnSpc>
                  <a:spcPct val="60000"/>
                </a:lnSpc>
                <a:spcBef>
                  <a:spcPts val="8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lang="sv-SE" sz="1800" b="0" kern="1200">
                  <a:solidFill>
                    <a:schemeClr val="bg2"/>
                  </a:solidFill>
                  <a:latin typeface="+mj-lt"/>
                  <a:ea typeface="+mn-ea"/>
                  <a:cs typeface="+mn-cs"/>
                </a:defRPr>
              </a:lvl1pPr>
              <a:lvl2pPr marL="342900" indent="0" algn="l" defTabSz="685800" rtl="0" eaLnBrk="1" latinLnBrk="0" hangingPunct="1">
                <a:lnSpc>
                  <a:spcPts val="2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lang="sv-SE" sz="20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ts val="2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lang="sv-SE" sz="20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ts val="2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lang="sv-SE" sz="20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ts val="2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lang="sv-SE" sz="20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sv-SE" dirty="0"/>
            </a:p>
          </p:txBody>
        </p:sp>
      </p:grp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66C408DC-ACE3-4592-9595-780B8B114700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2" name="Platshållare för sidfot 7">
            <a:extLst>
              <a:ext uri="{FF2B5EF4-FFF2-40B4-BE49-F238E27FC236}">
                <a16:creationId xmlns:a16="http://schemas.microsoft.com/office/drawing/2014/main" id="{314800F4-E74F-4608-9787-1A78BAB85AAB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sv-SE"/>
              <a:t>Unionen</a:t>
            </a:r>
            <a:endParaRPr lang="sv-SE" dirty="0"/>
          </a:p>
        </p:txBody>
      </p:sp>
      <p:sp>
        <p:nvSpPr>
          <p:cNvPr id="13" name="Platshållare för bildnummer 8">
            <a:extLst>
              <a:ext uri="{FF2B5EF4-FFF2-40B4-BE49-F238E27FC236}">
                <a16:creationId xmlns:a16="http://schemas.microsoft.com/office/drawing/2014/main" id="{C56FBCDF-8E69-4814-A15F-81F44D68EF82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4218C53-6AA3-834F-8ED4-DCDDBC41A75D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1" name="Platshållare för text 4">
            <a:extLst>
              <a:ext uri="{FF2B5EF4-FFF2-40B4-BE49-F238E27FC236}">
                <a16:creationId xmlns:a16="http://schemas.microsoft.com/office/drawing/2014/main" id="{63059A38-E62A-4E72-B299-08443BB4C8B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12400" y="3132000"/>
            <a:ext cx="1533600" cy="1533600"/>
          </a:xfrm>
          <a:prstGeom prst="ellipse">
            <a:avLst/>
          </a:prstGeom>
          <a:noFill/>
          <a:ln w="28575">
            <a:noFill/>
          </a:ln>
        </p:spPr>
        <p:txBody>
          <a:bodyPr anchor="ctr">
            <a:noAutofit/>
          </a:bodyPr>
          <a:lstStyle>
            <a:lvl1pPr marL="0" indent="0" algn="l">
              <a:lnSpc>
                <a:spcPts val="17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sv-SE" dirty="0"/>
              <a:t>Text</a:t>
            </a:r>
          </a:p>
        </p:txBody>
      </p:sp>
      <p:sp>
        <p:nvSpPr>
          <p:cNvPr id="10" name="Platshållare för text 3">
            <a:extLst>
              <a:ext uri="{FF2B5EF4-FFF2-40B4-BE49-F238E27FC236}">
                <a16:creationId xmlns:a16="http://schemas.microsoft.com/office/drawing/2014/main" id="{C663F4A6-A10F-4997-BBAB-11B296AFB7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48000" y="1800000"/>
            <a:ext cx="1533600" cy="1533600"/>
          </a:xfrm>
          <a:prstGeom prst="ellipse">
            <a:avLst/>
          </a:prstGeom>
          <a:noFill/>
          <a:ln w="28575">
            <a:noFill/>
          </a:ln>
        </p:spPr>
        <p:txBody>
          <a:bodyPr anchor="ctr">
            <a:noAutofit/>
          </a:bodyPr>
          <a:lstStyle>
            <a:lvl1pPr marL="0" indent="0" algn="l">
              <a:lnSpc>
                <a:spcPts val="17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sv-SE" dirty="0"/>
              <a:t>Text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635D970C-4934-4A43-B0D5-16EABD11AF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16000" y="468000"/>
            <a:ext cx="1533600" cy="1533600"/>
          </a:xfrm>
          <a:prstGeom prst="ellipse">
            <a:avLst/>
          </a:prstGeom>
          <a:noFill/>
          <a:ln w="28575">
            <a:noFill/>
          </a:ln>
        </p:spPr>
        <p:txBody>
          <a:bodyPr anchor="ctr">
            <a:noAutofit/>
          </a:bodyPr>
          <a:lstStyle>
            <a:lvl1pPr marL="0" indent="0" algn="l">
              <a:lnSpc>
                <a:spcPts val="17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sv-SE" dirty="0"/>
              <a:t>Text</a:t>
            </a:r>
          </a:p>
        </p:txBody>
      </p:sp>
      <p:sp>
        <p:nvSpPr>
          <p:cNvPr id="8" name="Platshållare för text 1">
            <a:extLst>
              <a:ext uri="{FF2B5EF4-FFF2-40B4-BE49-F238E27FC236}">
                <a16:creationId xmlns:a16="http://schemas.microsoft.com/office/drawing/2014/main" id="{2A1E9A41-CF1E-4202-8B69-100CB4F332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80400" y="1800000"/>
            <a:ext cx="1533600" cy="1533600"/>
          </a:xfrm>
          <a:prstGeom prst="ellipse">
            <a:avLst/>
          </a:prstGeom>
          <a:noFill/>
          <a:ln w="28575">
            <a:noFill/>
          </a:ln>
        </p:spPr>
        <p:txBody>
          <a:bodyPr anchor="ctr">
            <a:noAutofit/>
          </a:bodyPr>
          <a:lstStyle>
            <a:lvl1pPr marL="0" indent="0" algn="l">
              <a:lnSpc>
                <a:spcPts val="17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sv-SE" dirty="0"/>
              <a:t>Text</a:t>
            </a:r>
          </a:p>
        </p:txBody>
      </p:sp>
      <p:grpSp>
        <p:nvGrpSpPr>
          <p:cNvPr id="24" name="Grupp 23">
            <a:extLst>
              <a:ext uri="{FF2B5EF4-FFF2-40B4-BE49-F238E27FC236}">
                <a16:creationId xmlns:a16="http://schemas.microsoft.com/office/drawing/2014/main" id="{26DCAFFD-270F-4AE1-8F0C-24F1FCE91D10}"/>
              </a:ext>
            </a:extLst>
          </p:cNvPr>
          <p:cNvGrpSpPr/>
          <p:nvPr userDrawn="1"/>
        </p:nvGrpSpPr>
        <p:grpSpPr>
          <a:xfrm>
            <a:off x="3697524" y="1690652"/>
            <a:ext cx="1766727" cy="1760875"/>
            <a:chOff x="3697524" y="1690652"/>
            <a:chExt cx="1766727" cy="1760875"/>
          </a:xfrm>
        </p:grpSpPr>
        <p:grpSp>
          <p:nvGrpSpPr>
            <p:cNvPr id="20" name="Grupp 19">
              <a:extLst>
                <a:ext uri="{FF2B5EF4-FFF2-40B4-BE49-F238E27FC236}">
                  <a16:creationId xmlns:a16="http://schemas.microsoft.com/office/drawing/2014/main" id="{83011E61-E9EB-4718-9146-1E249990FC7C}"/>
                </a:ext>
              </a:extLst>
            </p:cNvPr>
            <p:cNvGrpSpPr/>
            <p:nvPr userDrawn="1"/>
          </p:nvGrpSpPr>
          <p:grpSpPr>
            <a:xfrm>
              <a:off x="3703308" y="1690652"/>
              <a:ext cx="424251" cy="423604"/>
              <a:chOff x="3703308" y="1690652"/>
              <a:chExt cx="424251" cy="423604"/>
            </a:xfrm>
          </p:grpSpPr>
          <p:cxnSp>
            <p:nvCxnSpPr>
              <p:cNvPr id="167" name="Rak koppling 166">
                <a:extLst>
                  <a:ext uri="{FF2B5EF4-FFF2-40B4-BE49-F238E27FC236}">
                    <a16:creationId xmlns:a16="http://schemas.microsoft.com/office/drawing/2014/main" id="{5BCF721F-D3BF-41FC-BD84-E84F0E37380F}"/>
                  </a:ext>
                </a:extLst>
              </p:cNvPr>
              <p:cNvCxnSpPr>
                <a:cxnSpLocks/>
                <a:stCxn id="171" idx="2"/>
                <a:endCxn id="173" idx="2"/>
              </p:cNvCxnSpPr>
              <p:nvPr userDrawn="1"/>
            </p:nvCxnSpPr>
            <p:spPr>
              <a:xfrm flipV="1">
                <a:off x="3756306" y="1744782"/>
                <a:ext cx="317002" cy="314041"/>
              </a:xfrm>
              <a:prstGeom prst="line">
                <a:avLst/>
              </a:prstGeom>
              <a:ln w="28575" cap="rnd">
                <a:solidFill>
                  <a:schemeClr val="accent6"/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9" name="Grupp 18">
                <a:extLst>
                  <a:ext uri="{FF2B5EF4-FFF2-40B4-BE49-F238E27FC236}">
                    <a16:creationId xmlns:a16="http://schemas.microsoft.com/office/drawing/2014/main" id="{4EB7F86C-22B0-4DFD-A8B8-438019801637}"/>
                  </a:ext>
                </a:extLst>
              </p:cNvPr>
              <p:cNvGrpSpPr/>
              <p:nvPr userDrawn="1"/>
            </p:nvGrpSpPr>
            <p:grpSpPr>
              <a:xfrm>
                <a:off x="3958360" y="1690652"/>
                <a:ext cx="169199" cy="169199"/>
                <a:chOff x="3958360" y="1690652"/>
                <a:chExt cx="169199" cy="169199"/>
              </a:xfrm>
            </p:grpSpPr>
            <p:sp>
              <p:nvSpPr>
                <p:cNvPr id="172" name="Ellips 171">
                  <a:extLst>
                    <a:ext uri="{FF2B5EF4-FFF2-40B4-BE49-F238E27FC236}">
                      <a16:creationId xmlns:a16="http://schemas.microsoft.com/office/drawing/2014/main" id="{D7DEE826-C90B-474A-9DDA-519F2102BE47}"/>
                    </a:ext>
                  </a:extLst>
                </p:cNvPr>
                <p:cNvSpPr>
                  <a:spLocks noChangeAspect="1"/>
                </p:cNvSpPr>
                <p:nvPr userDrawn="1"/>
              </p:nvSpPr>
              <p:spPr>
                <a:xfrm rot="10800000">
                  <a:off x="3970959" y="1703251"/>
                  <a:ext cx="144000" cy="1440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/>
                </a:p>
              </p:txBody>
            </p:sp>
            <p:sp>
              <p:nvSpPr>
                <p:cNvPr id="173" name="Frihandsfigur: Form 172">
                  <a:extLst>
                    <a:ext uri="{FF2B5EF4-FFF2-40B4-BE49-F238E27FC236}">
                      <a16:creationId xmlns:a16="http://schemas.microsoft.com/office/drawing/2014/main" id="{1457D51D-255B-4F5C-ABE9-7C4387210413}"/>
                    </a:ext>
                  </a:extLst>
                </p:cNvPr>
                <p:cNvSpPr/>
                <p:nvPr userDrawn="1"/>
              </p:nvSpPr>
              <p:spPr>
                <a:xfrm rot="13493220">
                  <a:off x="3958360" y="1690652"/>
                  <a:ext cx="169199" cy="169199"/>
                </a:xfrm>
                <a:custGeom>
                  <a:avLst/>
                  <a:gdLst>
                    <a:gd name="connsiteX0" fmla="*/ 432000 w 864000"/>
                    <a:gd name="connsiteY0" fmla="*/ 212400 h 864000"/>
                    <a:gd name="connsiteX1" fmla="*/ 212400 w 864000"/>
                    <a:gd name="connsiteY1" fmla="*/ 432000 h 864000"/>
                    <a:gd name="connsiteX2" fmla="*/ 432000 w 864000"/>
                    <a:gd name="connsiteY2" fmla="*/ 651600 h 864000"/>
                    <a:gd name="connsiteX3" fmla="*/ 651600 w 864000"/>
                    <a:gd name="connsiteY3" fmla="*/ 432000 h 864000"/>
                    <a:gd name="connsiteX4" fmla="*/ 432000 w 864000"/>
                    <a:gd name="connsiteY4" fmla="*/ 212400 h 864000"/>
                    <a:gd name="connsiteX5" fmla="*/ 432000 w 864000"/>
                    <a:gd name="connsiteY5" fmla="*/ 0 h 864000"/>
                    <a:gd name="connsiteX6" fmla="*/ 864000 w 864000"/>
                    <a:gd name="connsiteY6" fmla="*/ 432000 h 864000"/>
                    <a:gd name="connsiteX7" fmla="*/ 432000 w 864000"/>
                    <a:gd name="connsiteY7" fmla="*/ 864000 h 864000"/>
                    <a:gd name="connsiteX8" fmla="*/ 0 w 864000"/>
                    <a:gd name="connsiteY8" fmla="*/ 432000 h 864000"/>
                    <a:gd name="connsiteX9" fmla="*/ 432000 w 864000"/>
                    <a:gd name="connsiteY9" fmla="*/ 0 h 864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64000" h="864000">
                      <a:moveTo>
                        <a:pt x="432000" y="212400"/>
                      </a:moveTo>
                      <a:cubicBezTo>
                        <a:pt x="310718" y="212400"/>
                        <a:pt x="212400" y="310718"/>
                        <a:pt x="212400" y="432000"/>
                      </a:cubicBezTo>
                      <a:cubicBezTo>
                        <a:pt x="212400" y="553282"/>
                        <a:pt x="310718" y="651600"/>
                        <a:pt x="432000" y="651600"/>
                      </a:cubicBezTo>
                      <a:cubicBezTo>
                        <a:pt x="553282" y="651600"/>
                        <a:pt x="651600" y="553282"/>
                        <a:pt x="651600" y="432000"/>
                      </a:cubicBezTo>
                      <a:cubicBezTo>
                        <a:pt x="651600" y="310718"/>
                        <a:pt x="553282" y="212400"/>
                        <a:pt x="432000" y="212400"/>
                      </a:cubicBezTo>
                      <a:close/>
                      <a:moveTo>
                        <a:pt x="432000" y="0"/>
                      </a:moveTo>
                      <a:cubicBezTo>
                        <a:pt x="670587" y="0"/>
                        <a:pt x="864000" y="193413"/>
                        <a:pt x="864000" y="432000"/>
                      </a:cubicBezTo>
                      <a:cubicBezTo>
                        <a:pt x="864000" y="670587"/>
                        <a:pt x="670587" y="864000"/>
                        <a:pt x="432000" y="864000"/>
                      </a:cubicBezTo>
                      <a:cubicBezTo>
                        <a:pt x="193413" y="864000"/>
                        <a:pt x="0" y="670587"/>
                        <a:pt x="0" y="432000"/>
                      </a:cubicBezTo>
                      <a:cubicBezTo>
                        <a:pt x="0" y="193413"/>
                        <a:pt x="193413" y="0"/>
                        <a:pt x="43200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sv-SE"/>
                </a:p>
              </p:txBody>
            </p:sp>
          </p:grpSp>
          <p:sp>
            <p:nvSpPr>
              <p:cNvPr id="170" name="Ellips 169">
                <a:extLst>
                  <a:ext uri="{FF2B5EF4-FFF2-40B4-BE49-F238E27FC236}">
                    <a16:creationId xmlns:a16="http://schemas.microsoft.com/office/drawing/2014/main" id="{03AC1F2F-F5B5-4826-AE6A-66BFA5D871B7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 rot="10800000">
                <a:off x="3715909" y="1957656"/>
                <a:ext cx="144000" cy="1440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71" name="Frihandsfigur: Form 170">
                <a:extLst>
                  <a:ext uri="{FF2B5EF4-FFF2-40B4-BE49-F238E27FC236}">
                    <a16:creationId xmlns:a16="http://schemas.microsoft.com/office/drawing/2014/main" id="{D79184E5-E8CF-4F05-9820-8C59601DBEF5}"/>
                  </a:ext>
                </a:extLst>
              </p:cNvPr>
              <p:cNvSpPr/>
              <p:nvPr userDrawn="1"/>
            </p:nvSpPr>
            <p:spPr>
              <a:xfrm rot="2837658">
                <a:off x="3703308" y="1945056"/>
                <a:ext cx="169200" cy="169200"/>
              </a:xfrm>
              <a:custGeom>
                <a:avLst/>
                <a:gdLst>
                  <a:gd name="connsiteX0" fmla="*/ 432000 w 864000"/>
                  <a:gd name="connsiteY0" fmla="*/ 212400 h 864000"/>
                  <a:gd name="connsiteX1" fmla="*/ 212400 w 864000"/>
                  <a:gd name="connsiteY1" fmla="*/ 432000 h 864000"/>
                  <a:gd name="connsiteX2" fmla="*/ 432000 w 864000"/>
                  <a:gd name="connsiteY2" fmla="*/ 651600 h 864000"/>
                  <a:gd name="connsiteX3" fmla="*/ 651600 w 864000"/>
                  <a:gd name="connsiteY3" fmla="*/ 432000 h 864000"/>
                  <a:gd name="connsiteX4" fmla="*/ 432000 w 864000"/>
                  <a:gd name="connsiteY4" fmla="*/ 212400 h 864000"/>
                  <a:gd name="connsiteX5" fmla="*/ 432000 w 864000"/>
                  <a:gd name="connsiteY5" fmla="*/ 0 h 864000"/>
                  <a:gd name="connsiteX6" fmla="*/ 864000 w 864000"/>
                  <a:gd name="connsiteY6" fmla="*/ 432000 h 864000"/>
                  <a:gd name="connsiteX7" fmla="*/ 432000 w 864000"/>
                  <a:gd name="connsiteY7" fmla="*/ 864000 h 864000"/>
                  <a:gd name="connsiteX8" fmla="*/ 0 w 864000"/>
                  <a:gd name="connsiteY8" fmla="*/ 432000 h 864000"/>
                  <a:gd name="connsiteX9" fmla="*/ 432000 w 864000"/>
                  <a:gd name="connsiteY9" fmla="*/ 0 h 86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64000" h="864000">
                    <a:moveTo>
                      <a:pt x="432000" y="212400"/>
                    </a:moveTo>
                    <a:cubicBezTo>
                      <a:pt x="310718" y="212400"/>
                      <a:pt x="212400" y="310718"/>
                      <a:pt x="212400" y="432000"/>
                    </a:cubicBezTo>
                    <a:cubicBezTo>
                      <a:pt x="212400" y="553282"/>
                      <a:pt x="310718" y="651600"/>
                      <a:pt x="432000" y="651600"/>
                    </a:cubicBezTo>
                    <a:cubicBezTo>
                      <a:pt x="553282" y="651600"/>
                      <a:pt x="651600" y="553282"/>
                      <a:pt x="651600" y="432000"/>
                    </a:cubicBezTo>
                    <a:cubicBezTo>
                      <a:pt x="651600" y="310718"/>
                      <a:pt x="553282" y="212400"/>
                      <a:pt x="432000" y="212400"/>
                    </a:cubicBezTo>
                    <a:close/>
                    <a:moveTo>
                      <a:pt x="432000" y="0"/>
                    </a:moveTo>
                    <a:cubicBezTo>
                      <a:pt x="670587" y="0"/>
                      <a:pt x="864000" y="193413"/>
                      <a:pt x="864000" y="432000"/>
                    </a:cubicBezTo>
                    <a:cubicBezTo>
                      <a:pt x="864000" y="670587"/>
                      <a:pt x="670587" y="864000"/>
                      <a:pt x="432000" y="864000"/>
                    </a:cubicBezTo>
                    <a:cubicBezTo>
                      <a:pt x="193413" y="864000"/>
                      <a:pt x="0" y="670587"/>
                      <a:pt x="0" y="432000"/>
                    </a:cubicBezTo>
                    <a:cubicBezTo>
                      <a:pt x="0" y="193413"/>
                      <a:pt x="193413" y="0"/>
                      <a:pt x="4320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sv-SE"/>
              </a:p>
            </p:txBody>
          </p:sp>
        </p:grpSp>
        <p:grpSp>
          <p:nvGrpSpPr>
            <p:cNvPr id="22" name="Grupp 21">
              <a:extLst>
                <a:ext uri="{FF2B5EF4-FFF2-40B4-BE49-F238E27FC236}">
                  <a16:creationId xmlns:a16="http://schemas.microsoft.com/office/drawing/2014/main" id="{506F4067-4728-4831-A9A9-D16D0812E036}"/>
                </a:ext>
              </a:extLst>
            </p:cNvPr>
            <p:cNvGrpSpPr/>
            <p:nvPr userDrawn="1"/>
          </p:nvGrpSpPr>
          <p:grpSpPr>
            <a:xfrm>
              <a:off x="5033124" y="1691676"/>
              <a:ext cx="423604" cy="424251"/>
              <a:chOff x="5033124" y="1691676"/>
              <a:chExt cx="423604" cy="424251"/>
            </a:xfrm>
          </p:grpSpPr>
          <p:cxnSp>
            <p:nvCxnSpPr>
              <p:cNvPr id="86" name="Rak koppling 85">
                <a:extLst>
                  <a:ext uri="{FF2B5EF4-FFF2-40B4-BE49-F238E27FC236}">
                    <a16:creationId xmlns:a16="http://schemas.microsoft.com/office/drawing/2014/main" id="{8811F51E-4294-4651-8801-17F807BFE58B}"/>
                  </a:ext>
                </a:extLst>
              </p:cNvPr>
              <p:cNvCxnSpPr>
                <a:cxnSpLocks/>
                <a:stCxn id="90" idx="2"/>
                <a:endCxn id="92" idx="2"/>
              </p:cNvCxnSpPr>
              <p:nvPr userDrawn="1"/>
            </p:nvCxnSpPr>
            <p:spPr>
              <a:xfrm flipH="1" flipV="1">
                <a:off x="5087254" y="1745927"/>
                <a:ext cx="314041" cy="317002"/>
              </a:xfrm>
              <a:prstGeom prst="line">
                <a:avLst/>
              </a:prstGeom>
              <a:ln w="28575" cap="rnd">
                <a:solidFill>
                  <a:schemeClr val="accent6"/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Ellips 90">
                <a:extLst>
                  <a:ext uri="{FF2B5EF4-FFF2-40B4-BE49-F238E27FC236}">
                    <a16:creationId xmlns:a16="http://schemas.microsoft.com/office/drawing/2014/main" id="{B69F45A0-58AB-4B1A-AADE-AB2B1C9E4AEA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 rot="5400000">
                <a:off x="5045723" y="1704275"/>
                <a:ext cx="144000" cy="1440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92" name="Frihandsfigur: Form 91">
                <a:extLst>
                  <a:ext uri="{FF2B5EF4-FFF2-40B4-BE49-F238E27FC236}">
                    <a16:creationId xmlns:a16="http://schemas.microsoft.com/office/drawing/2014/main" id="{D000A52B-29C4-4358-8FAF-4DF64BDF9D1D}"/>
                  </a:ext>
                </a:extLst>
              </p:cNvPr>
              <p:cNvSpPr/>
              <p:nvPr userDrawn="1"/>
            </p:nvSpPr>
            <p:spPr>
              <a:xfrm rot="8093220">
                <a:off x="5033124" y="1691676"/>
                <a:ext cx="169199" cy="169199"/>
              </a:xfrm>
              <a:custGeom>
                <a:avLst/>
                <a:gdLst>
                  <a:gd name="connsiteX0" fmla="*/ 432000 w 864000"/>
                  <a:gd name="connsiteY0" fmla="*/ 212400 h 864000"/>
                  <a:gd name="connsiteX1" fmla="*/ 212400 w 864000"/>
                  <a:gd name="connsiteY1" fmla="*/ 432000 h 864000"/>
                  <a:gd name="connsiteX2" fmla="*/ 432000 w 864000"/>
                  <a:gd name="connsiteY2" fmla="*/ 651600 h 864000"/>
                  <a:gd name="connsiteX3" fmla="*/ 651600 w 864000"/>
                  <a:gd name="connsiteY3" fmla="*/ 432000 h 864000"/>
                  <a:gd name="connsiteX4" fmla="*/ 432000 w 864000"/>
                  <a:gd name="connsiteY4" fmla="*/ 212400 h 864000"/>
                  <a:gd name="connsiteX5" fmla="*/ 432000 w 864000"/>
                  <a:gd name="connsiteY5" fmla="*/ 0 h 864000"/>
                  <a:gd name="connsiteX6" fmla="*/ 864000 w 864000"/>
                  <a:gd name="connsiteY6" fmla="*/ 432000 h 864000"/>
                  <a:gd name="connsiteX7" fmla="*/ 432000 w 864000"/>
                  <a:gd name="connsiteY7" fmla="*/ 864000 h 864000"/>
                  <a:gd name="connsiteX8" fmla="*/ 0 w 864000"/>
                  <a:gd name="connsiteY8" fmla="*/ 432000 h 864000"/>
                  <a:gd name="connsiteX9" fmla="*/ 432000 w 864000"/>
                  <a:gd name="connsiteY9" fmla="*/ 0 h 86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64000" h="864000">
                    <a:moveTo>
                      <a:pt x="432000" y="212400"/>
                    </a:moveTo>
                    <a:cubicBezTo>
                      <a:pt x="310718" y="212400"/>
                      <a:pt x="212400" y="310718"/>
                      <a:pt x="212400" y="432000"/>
                    </a:cubicBezTo>
                    <a:cubicBezTo>
                      <a:pt x="212400" y="553282"/>
                      <a:pt x="310718" y="651600"/>
                      <a:pt x="432000" y="651600"/>
                    </a:cubicBezTo>
                    <a:cubicBezTo>
                      <a:pt x="553282" y="651600"/>
                      <a:pt x="651600" y="553282"/>
                      <a:pt x="651600" y="432000"/>
                    </a:cubicBezTo>
                    <a:cubicBezTo>
                      <a:pt x="651600" y="310718"/>
                      <a:pt x="553282" y="212400"/>
                      <a:pt x="432000" y="212400"/>
                    </a:cubicBezTo>
                    <a:close/>
                    <a:moveTo>
                      <a:pt x="432000" y="0"/>
                    </a:moveTo>
                    <a:cubicBezTo>
                      <a:pt x="670587" y="0"/>
                      <a:pt x="864000" y="193413"/>
                      <a:pt x="864000" y="432000"/>
                    </a:cubicBezTo>
                    <a:cubicBezTo>
                      <a:pt x="864000" y="670587"/>
                      <a:pt x="670587" y="864000"/>
                      <a:pt x="432000" y="864000"/>
                    </a:cubicBezTo>
                    <a:cubicBezTo>
                      <a:pt x="193413" y="864000"/>
                      <a:pt x="0" y="670587"/>
                      <a:pt x="0" y="432000"/>
                    </a:cubicBezTo>
                    <a:cubicBezTo>
                      <a:pt x="0" y="193413"/>
                      <a:pt x="193413" y="0"/>
                      <a:pt x="4320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sv-SE"/>
              </a:p>
            </p:txBody>
          </p:sp>
          <p:sp>
            <p:nvSpPr>
              <p:cNvPr id="89" name="Ellips 88">
                <a:extLst>
                  <a:ext uri="{FF2B5EF4-FFF2-40B4-BE49-F238E27FC236}">
                    <a16:creationId xmlns:a16="http://schemas.microsoft.com/office/drawing/2014/main" id="{2D5F5F93-DE53-463C-A116-0C473EFC9CC2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 rot="5400000">
                <a:off x="5300128" y="1959327"/>
                <a:ext cx="144000" cy="1440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90" name="Frihandsfigur: Form 89">
                <a:extLst>
                  <a:ext uri="{FF2B5EF4-FFF2-40B4-BE49-F238E27FC236}">
                    <a16:creationId xmlns:a16="http://schemas.microsoft.com/office/drawing/2014/main" id="{C4E50EC7-8751-4788-9192-1B0CAD32A6DB}"/>
                  </a:ext>
                </a:extLst>
              </p:cNvPr>
              <p:cNvSpPr/>
              <p:nvPr userDrawn="1"/>
            </p:nvSpPr>
            <p:spPr>
              <a:xfrm rot="19037658">
                <a:off x="5287528" y="1946727"/>
                <a:ext cx="169200" cy="169200"/>
              </a:xfrm>
              <a:custGeom>
                <a:avLst/>
                <a:gdLst>
                  <a:gd name="connsiteX0" fmla="*/ 432000 w 864000"/>
                  <a:gd name="connsiteY0" fmla="*/ 212400 h 864000"/>
                  <a:gd name="connsiteX1" fmla="*/ 212400 w 864000"/>
                  <a:gd name="connsiteY1" fmla="*/ 432000 h 864000"/>
                  <a:gd name="connsiteX2" fmla="*/ 432000 w 864000"/>
                  <a:gd name="connsiteY2" fmla="*/ 651600 h 864000"/>
                  <a:gd name="connsiteX3" fmla="*/ 651600 w 864000"/>
                  <a:gd name="connsiteY3" fmla="*/ 432000 h 864000"/>
                  <a:gd name="connsiteX4" fmla="*/ 432000 w 864000"/>
                  <a:gd name="connsiteY4" fmla="*/ 212400 h 864000"/>
                  <a:gd name="connsiteX5" fmla="*/ 432000 w 864000"/>
                  <a:gd name="connsiteY5" fmla="*/ 0 h 864000"/>
                  <a:gd name="connsiteX6" fmla="*/ 864000 w 864000"/>
                  <a:gd name="connsiteY6" fmla="*/ 432000 h 864000"/>
                  <a:gd name="connsiteX7" fmla="*/ 432000 w 864000"/>
                  <a:gd name="connsiteY7" fmla="*/ 864000 h 864000"/>
                  <a:gd name="connsiteX8" fmla="*/ 0 w 864000"/>
                  <a:gd name="connsiteY8" fmla="*/ 432000 h 864000"/>
                  <a:gd name="connsiteX9" fmla="*/ 432000 w 864000"/>
                  <a:gd name="connsiteY9" fmla="*/ 0 h 86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64000" h="864000">
                    <a:moveTo>
                      <a:pt x="432000" y="212400"/>
                    </a:moveTo>
                    <a:cubicBezTo>
                      <a:pt x="310718" y="212400"/>
                      <a:pt x="212400" y="310718"/>
                      <a:pt x="212400" y="432000"/>
                    </a:cubicBezTo>
                    <a:cubicBezTo>
                      <a:pt x="212400" y="553282"/>
                      <a:pt x="310718" y="651600"/>
                      <a:pt x="432000" y="651600"/>
                    </a:cubicBezTo>
                    <a:cubicBezTo>
                      <a:pt x="553282" y="651600"/>
                      <a:pt x="651600" y="553282"/>
                      <a:pt x="651600" y="432000"/>
                    </a:cubicBezTo>
                    <a:cubicBezTo>
                      <a:pt x="651600" y="310718"/>
                      <a:pt x="553282" y="212400"/>
                      <a:pt x="432000" y="212400"/>
                    </a:cubicBezTo>
                    <a:close/>
                    <a:moveTo>
                      <a:pt x="432000" y="0"/>
                    </a:moveTo>
                    <a:cubicBezTo>
                      <a:pt x="670587" y="0"/>
                      <a:pt x="864000" y="193413"/>
                      <a:pt x="864000" y="432000"/>
                    </a:cubicBezTo>
                    <a:cubicBezTo>
                      <a:pt x="864000" y="670587"/>
                      <a:pt x="670587" y="864000"/>
                      <a:pt x="432000" y="864000"/>
                    </a:cubicBezTo>
                    <a:cubicBezTo>
                      <a:pt x="193413" y="864000"/>
                      <a:pt x="0" y="670587"/>
                      <a:pt x="0" y="432000"/>
                    </a:cubicBezTo>
                    <a:cubicBezTo>
                      <a:pt x="0" y="193413"/>
                      <a:pt x="193413" y="0"/>
                      <a:pt x="43200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sv-SE"/>
              </a:p>
            </p:txBody>
          </p:sp>
        </p:grpSp>
        <p:grpSp>
          <p:nvGrpSpPr>
            <p:cNvPr id="21" name="Grupp 20">
              <a:extLst>
                <a:ext uri="{FF2B5EF4-FFF2-40B4-BE49-F238E27FC236}">
                  <a16:creationId xmlns:a16="http://schemas.microsoft.com/office/drawing/2014/main" id="{B692A3C4-CEA6-4AE9-8C3F-05C8F952AA30}"/>
                </a:ext>
              </a:extLst>
            </p:cNvPr>
            <p:cNvGrpSpPr/>
            <p:nvPr userDrawn="1"/>
          </p:nvGrpSpPr>
          <p:grpSpPr>
            <a:xfrm>
              <a:off x="3697524" y="3027276"/>
              <a:ext cx="423604" cy="424251"/>
              <a:chOff x="3697524" y="3027276"/>
              <a:chExt cx="423604" cy="424251"/>
            </a:xfrm>
          </p:grpSpPr>
          <p:cxnSp>
            <p:nvCxnSpPr>
              <p:cNvPr id="93" name="Rak koppling 92">
                <a:extLst>
                  <a:ext uri="{FF2B5EF4-FFF2-40B4-BE49-F238E27FC236}">
                    <a16:creationId xmlns:a16="http://schemas.microsoft.com/office/drawing/2014/main" id="{AF141E78-3265-42AC-A634-CA3B54868D91}"/>
                  </a:ext>
                </a:extLst>
              </p:cNvPr>
              <p:cNvCxnSpPr>
                <a:cxnSpLocks/>
                <a:stCxn id="97" idx="2"/>
                <a:endCxn id="99" idx="2"/>
              </p:cNvCxnSpPr>
              <p:nvPr userDrawn="1"/>
            </p:nvCxnSpPr>
            <p:spPr>
              <a:xfrm flipH="1" flipV="1">
                <a:off x="3751654" y="3081527"/>
                <a:ext cx="314041" cy="317002"/>
              </a:xfrm>
              <a:prstGeom prst="line">
                <a:avLst/>
              </a:prstGeom>
              <a:ln w="28575" cap="rnd">
                <a:solidFill>
                  <a:schemeClr val="accent6"/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Ellips 97">
                <a:extLst>
                  <a:ext uri="{FF2B5EF4-FFF2-40B4-BE49-F238E27FC236}">
                    <a16:creationId xmlns:a16="http://schemas.microsoft.com/office/drawing/2014/main" id="{40895631-29D7-4EB9-85A1-A02A8A67D5BE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 rot="5400000">
                <a:off x="3710123" y="3039875"/>
                <a:ext cx="144000" cy="1440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99" name="Frihandsfigur: Form 98">
                <a:extLst>
                  <a:ext uri="{FF2B5EF4-FFF2-40B4-BE49-F238E27FC236}">
                    <a16:creationId xmlns:a16="http://schemas.microsoft.com/office/drawing/2014/main" id="{7BD800AF-5D52-4E47-8734-FA60009DF69A}"/>
                  </a:ext>
                </a:extLst>
              </p:cNvPr>
              <p:cNvSpPr/>
              <p:nvPr userDrawn="1"/>
            </p:nvSpPr>
            <p:spPr>
              <a:xfrm rot="8093220">
                <a:off x="3697524" y="3027276"/>
                <a:ext cx="169199" cy="169199"/>
              </a:xfrm>
              <a:custGeom>
                <a:avLst/>
                <a:gdLst>
                  <a:gd name="connsiteX0" fmla="*/ 432000 w 864000"/>
                  <a:gd name="connsiteY0" fmla="*/ 212400 h 864000"/>
                  <a:gd name="connsiteX1" fmla="*/ 212400 w 864000"/>
                  <a:gd name="connsiteY1" fmla="*/ 432000 h 864000"/>
                  <a:gd name="connsiteX2" fmla="*/ 432000 w 864000"/>
                  <a:gd name="connsiteY2" fmla="*/ 651600 h 864000"/>
                  <a:gd name="connsiteX3" fmla="*/ 651600 w 864000"/>
                  <a:gd name="connsiteY3" fmla="*/ 432000 h 864000"/>
                  <a:gd name="connsiteX4" fmla="*/ 432000 w 864000"/>
                  <a:gd name="connsiteY4" fmla="*/ 212400 h 864000"/>
                  <a:gd name="connsiteX5" fmla="*/ 432000 w 864000"/>
                  <a:gd name="connsiteY5" fmla="*/ 0 h 864000"/>
                  <a:gd name="connsiteX6" fmla="*/ 864000 w 864000"/>
                  <a:gd name="connsiteY6" fmla="*/ 432000 h 864000"/>
                  <a:gd name="connsiteX7" fmla="*/ 432000 w 864000"/>
                  <a:gd name="connsiteY7" fmla="*/ 864000 h 864000"/>
                  <a:gd name="connsiteX8" fmla="*/ 0 w 864000"/>
                  <a:gd name="connsiteY8" fmla="*/ 432000 h 864000"/>
                  <a:gd name="connsiteX9" fmla="*/ 432000 w 864000"/>
                  <a:gd name="connsiteY9" fmla="*/ 0 h 86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64000" h="864000">
                    <a:moveTo>
                      <a:pt x="432000" y="212400"/>
                    </a:moveTo>
                    <a:cubicBezTo>
                      <a:pt x="310718" y="212400"/>
                      <a:pt x="212400" y="310718"/>
                      <a:pt x="212400" y="432000"/>
                    </a:cubicBezTo>
                    <a:cubicBezTo>
                      <a:pt x="212400" y="553282"/>
                      <a:pt x="310718" y="651600"/>
                      <a:pt x="432000" y="651600"/>
                    </a:cubicBezTo>
                    <a:cubicBezTo>
                      <a:pt x="553282" y="651600"/>
                      <a:pt x="651600" y="553282"/>
                      <a:pt x="651600" y="432000"/>
                    </a:cubicBezTo>
                    <a:cubicBezTo>
                      <a:pt x="651600" y="310718"/>
                      <a:pt x="553282" y="212400"/>
                      <a:pt x="432000" y="212400"/>
                    </a:cubicBezTo>
                    <a:close/>
                    <a:moveTo>
                      <a:pt x="432000" y="0"/>
                    </a:moveTo>
                    <a:cubicBezTo>
                      <a:pt x="670587" y="0"/>
                      <a:pt x="864000" y="193413"/>
                      <a:pt x="864000" y="432000"/>
                    </a:cubicBezTo>
                    <a:cubicBezTo>
                      <a:pt x="864000" y="670587"/>
                      <a:pt x="670587" y="864000"/>
                      <a:pt x="432000" y="864000"/>
                    </a:cubicBezTo>
                    <a:cubicBezTo>
                      <a:pt x="193413" y="864000"/>
                      <a:pt x="0" y="670587"/>
                      <a:pt x="0" y="432000"/>
                    </a:cubicBezTo>
                    <a:cubicBezTo>
                      <a:pt x="0" y="193413"/>
                      <a:pt x="193413" y="0"/>
                      <a:pt x="4320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sv-SE"/>
              </a:p>
            </p:txBody>
          </p:sp>
          <p:sp>
            <p:nvSpPr>
              <p:cNvPr id="96" name="Ellips 95">
                <a:extLst>
                  <a:ext uri="{FF2B5EF4-FFF2-40B4-BE49-F238E27FC236}">
                    <a16:creationId xmlns:a16="http://schemas.microsoft.com/office/drawing/2014/main" id="{00411149-4CE4-414E-8EBA-D979C1C7EFCE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 rot="5400000">
                <a:off x="3964528" y="3294927"/>
                <a:ext cx="144000" cy="1440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97" name="Frihandsfigur: Form 96">
                <a:extLst>
                  <a:ext uri="{FF2B5EF4-FFF2-40B4-BE49-F238E27FC236}">
                    <a16:creationId xmlns:a16="http://schemas.microsoft.com/office/drawing/2014/main" id="{0FFEEC26-19A6-411D-BFBB-ACC2EADFD5DC}"/>
                  </a:ext>
                </a:extLst>
              </p:cNvPr>
              <p:cNvSpPr/>
              <p:nvPr userDrawn="1"/>
            </p:nvSpPr>
            <p:spPr>
              <a:xfrm rot="19037658">
                <a:off x="3951928" y="3282327"/>
                <a:ext cx="169200" cy="169200"/>
              </a:xfrm>
              <a:custGeom>
                <a:avLst/>
                <a:gdLst>
                  <a:gd name="connsiteX0" fmla="*/ 432000 w 864000"/>
                  <a:gd name="connsiteY0" fmla="*/ 212400 h 864000"/>
                  <a:gd name="connsiteX1" fmla="*/ 212400 w 864000"/>
                  <a:gd name="connsiteY1" fmla="*/ 432000 h 864000"/>
                  <a:gd name="connsiteX2" fmla="*/ 432000 w 864000"/>
                  <a:gd name="connsiteY2" fmla="*/ 651600 h 864000"/>
                  <a:gd name="connsiteX3" fmla="*/ 651600 w 864000"/>
                  <a:gd name="connsiteY3" fmla="*/ 432000 h 864000"/>
                  <a:gd name="connsiteX4" fmla="*/ 432000 w 864000"/>
                  <a:gd name="connsiteY4" fmla="*/ 212400 h 864000"/>
                  <a:gd name="connsiteX5" fmla="*/ 432000 w 864000"/>
                  <a:gd name="connsiteY5" fmla="*/ 0 h 864000"/>
                  <a:gd name="connsiteX6" fmla="*/ 864000 w 864000"/>
                  <a:gd name="connsiteY6" fmla="*/ 432000 h 864000"/>
                  <a:gd name="connsiteX7" fmla="*/ 432000 w 864000"/>
                  <a:gd name="connsiteY7" fmla="*/ 864000 h 864000"/>
                  <a:gd name="connsiteX8" fmla="*/ 0 w 864000"/>
                  <a:gd name="connsiteY8" fmla="*/ 432000 h 864000"/>
                  <a:gd name="connsiteX9" fmla="*/ 432000 w 864000"/>
                  <a:gd name="connsiteY9" fmla="*/ 0 h 86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64000" h="864000">
                    <a:moveTo>
                      <a:pt x="432000" y="212400"/>
                    </a:moveTo>
                    <a:cubicBezTo>
                      <a:pt x="310718" y="212400"/>
                      <a:pt x="212400" y="310718"/>
                      <a:pt x="212400" y="432000"/>
                    </a:cubicBezTo>
                    <a:cubicBezTo>
                      <a:pt x="212400" y="553282"/>
                      <a:pt x="310718" y="651600"/>
                      <a:pt x="432000" y="651600"/>
                    </a:cubicBezTo>
                    <a:cubicBezTo>
                      <a:pt x="553282" y="651600"/>
                      <a:pt x="651600" y="553282"/>
                      <a:pt x="651600" y="432000"/>
                    </a:cubicBezTo>
                    <a:cubicBezTo>
                      <a:pt x="651600" y="310718"/>
                      <a:pt x="553282" y="212400"/>
                      <a:pt x="432000" y="212400"/>
                    </a:cubicBezTo>
                    <a:close/>
                    <a:moveTo>
                      <a:pt x="432000" y="0"/>
                    </a:moveTo>
                    <a:cubicBezTo>
                      <a:pt x="670587" y="0"/>
                      <a:pt x="864000" y="193413"/>
                      <a:pt x="864000" y="432000"/>
                    </a:cubicBezTo>
                    <a:cubicBezTo>
                      <a:pt x="864000" y="670587"/>
                      <a:pt x="670587" y="864000"/>
                      <a:pt x="432000" y="864000"/>
                    </a:cubicBezTo>
                    <a:cubicBezTo>
                      <a:pt x="193413" y="864000"/>
                      <a:pt x="0" y="670587"/>
                      <a:pt x="0" y="432000"/>
                    </a:cubicBezTo>
                    <a:cubicBezTo>
                      <a:pt x="0" y="193413"/>
                      <a:pt x="193413" y="0"/>
                      <a:pt x="4320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sv-SE"/>
              </a:p>
            </p:txBody>
          </p:sp>
        </p:grpSp>
        <p:grpSp>
          <p:nvGrpSpPr>
            <p:cNvPr id="23" name="Grupp 22">
              <a:extLst>
                <a:ext uri="{FF2B5EF4-FFF2-40B4-BE49-F238E27FC236}">
                  <a16:creationId xmlns:a16="http://schemas.microsoft.com/office/drawing/2014/main" id="{6E76AEC8-37BF-4366-B7AE-BE46E3E63955}"/>
                </a:ext>
              </a:extLst>
            </p:cNvPr>
            <p:cNvGrpSpPr/>
            <p:nvPr userDrawn="1"/>
          </p:nvGrpSpPr>
          <p:grpSpPr>
            <a:xfrm>
              <a:off x="5040000" y="3020400"/>
              <a:ext cx="424251" cy="423604"/>
              <a:chOff x="5040000" y="3020400"/>
              <a:chExt cx="424251" cy="423604"/>
            </a:xfrm>
          </p:grpSpPr>
          <p:cxnSp>
            <p:nvCxnSpPr>
              <p:cNvPr id="75" name="Rak koppling 74">
                <a:extLst>
                  <a:ext uri="{FF2B5EF4-FFF2-40B4-BE49-F238E27FC236}">
                    <a16:creationId xmlns:a16="http://schemas.microsoft.com/office/drawing/2014/main" id="{6BF3623F-DD84-4D46-B111-4EA41799AFC7}"/>
                  </a:ext>
                </a:extLst>
              </p:cNvPr>
              <p:cNvCxnSpPr>
                <a:cxnSpLocks/>
                <a:stCxn id="79" idx="2"/>
                <a:endCxn id="81" idx="2"/>
              </p:cNvCxnSpPr>
              <p:nvPr userDrawn="1"/>
            </p:nvCxnSpPr>
            <p:spPr>
              <a:xfrm flipV="1">
                <a:off x="5092998" y="3074530"/>
                <a:ext cx="317002" cy="314041"/>
              </a:xfrm>
              <a:prstGeom prst="line">
                <a:avLst/>
              </a:prstGeom>
              <a:ln w="28575" cap="rnd">
                <a:solidFill>
                  <a:schemeClr val="accent6"/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Ellips 79">
                <a:extLst>
                  <a:ext uri="{FF2B5EF4-FFF2-40B4-BE49-F238E27FC236}">
                    <a16:creationId xmlns:a16="http://schemas.microsoft.com/office/drawing/2014/main" id="{B98C4B7D-41D2-4147-B00D-7DE9D7C1114F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 rot="10800000">
                <a:off x="5307651" y="3032999"/>
                <a:ext cx="144000" cy="1440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81" name="Frihandsfigur: Form 80">
                <a:extLst>
                  <a:ext uri="{FF2B5EF4-FFF2-40B4-BE49-F238E27FC236}">
                    <a16:creationId xmlns:a16="http://schemas.microsoft.com/office/drawing/2014/main" id="{49572454-230C-4112-8A29-FC0D3E9F60B5}"/>
                  </a:ext>
                </a:extLst>
              </p:cNvPr>
              <p:cNvSpPr/>
              <p:nvPr userDrawn="1"/>
            </p:nvSpPr>
            <p:spPr>
              <a:xfrm rot="13493220">
                <a:off x="5295052" y="3020400"/>
                <a:ext cx="169199" cy="169199"/>
              </a:xfrm>
              <a:custGeom>
                <a:avLst/>
                <a:gdLst>
                  <a:gd name="connsiteX0" fmla="*/ 432000 w 864000"/>
                  <a:gd name="connsiteY0" fmla="*/ 212400 h 864000"/>
                  <a:gd name="connsiteX1" fmla="*/ 212400 w 864000"/>
                  <a:gd name="connsiteY1" fmla="*/ 432000 h 864000"/>
                  <a:gd name="connsiteX2" fmla="*/ 432000 w 864000"/>
                  <a:gd name="connsiteY2" fmla="*/ 651600 h 864000"/>
                  <a:gd name="connsiteX3" fmla="*/ 651600 w 864000"/>
                  <a:gd name="connsiteY3" fmla="*/ 432000 h 864000"/>
                  <a:gd name="connsiteX4" fmla="*/ 432000 w 864000"/>
                  <a:gd name="connsiteY4" fmla="*/ 212400 h 864000"/>
                  <a:gd name="connsiteX5" fmla="*/ 432000 w 864000"/>
                  <a:gd name="connsiteY5" fmla="*/ 0 h 864000"/>
                  <a:gd name="connsiteX6" fmla="*/ 864000 w 864000"/>
                  <a:gd name="connsiteY6" fmla="*/ 432000 h 864000"/>
                  <a:gd name="connsiteX7" fmla="*/ 432000 w 864000"/>
                  <a:gd name="connsiteY7" fmla="*/ 864000 h 864000"/>
                  <a:gd name="connsiteX8" fmla="*/ 0 w 864000"/>
                  <a:gd name="connsiteY8" fmla="*/ 432000 h 864000"/>
                  <a:gd name="connsiteX9" fmla="*/ 432000 w 864000"/>
                  <a:gd name="connsiteY9" fmla="*/ 0 h 86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64000" h="864000">
                    <a:moveTo>
                      <a:pt x="432000" y="212400"/>
                    </a:moveTo>
                    <a:cubicBezTo>
                      <a:pt x="310718" y="212400"/>
                      <a:pt x="212400" y="310718"/>
                      <a:pt x="212400" y="432000"/>
                    </a:cubicBezTo>
                    <a:cubicBezTo>
                      <a:pt x="212400" y="553282"/>
                      <a:pt x="310718" y="651600"/>
                      <a:pt x="432000" y="651600"/>
                    </a:cubicBezTo>
                    <a:cubicBezTo>
                      <a:pt x="553282" y="651600"/>
                      <a:pt x="651600" y="553282"/>
                      <a:pt x="651600" y="432000"/>
                    </a:cubicBezTo>
                    <a:cubicBezTo>
                      <a:pt x="651600" y="310718"/>
                      <a:pt x="553282" y="212400"/>
                      <a:pt x="432000" y="212400"/>
                    </a:cubicBezTo>
                    <a:close/>
                    <a:moveTo>
                      <a:pt x="432000" y="0"/>
                    </a:moveTo>
                    <a:cubicBezTo>
                      <a:pt x="670587" y="0"/>
                      <a:pt x="864000" y="193413"/>
                      <a:pt x="864000" y="432000"/>
                    </a:cubicBezTo>
                    <a:cubicBezTo>
                      <a:pt x="864000" y="670587"/>
                      <a:pt x="670587" y="864000"/>
                      <a:pt x="432000" y="864000"/>
                    </a:cubicBezTo>
                    <a:cubicBezTo>
                      <a:pt x="193413" y="864000"/>
                      <a:pt x="0" y="670587"/>
                      <a:pt x="0" y="432000"/>
                    </a:cubicBezTo>
                    <a:cubicBezTo>
                      <a:pt x="0" y="193413"/>
                      <a:pt x="193413" y="0"/>
                      <a:pt x="43200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sv-SE"/>
              </a:p>
            </p:txBody>
          </p:sp>
          <p:sp>
            <p:nvSpPr>
              <p:cNvPr id="78" name="Ellips 77">
                <a:extLst>
                  <a:ext uri="{FF2B5EF4-FFF2-40B4-BE49-F238E27FC236}">
                    <a16:creationId xmlns:a16="http://schemas.microsoft.com/office/drawing/2014/main" id="{7DA9CD65-CBE8-4A39-B884-D8070303A93F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 rot="10800000">
                <a:off x="5052600" y="3287404"/>
                <a:ext cx="144000" cy="1440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79" name="Frihandsfigur: Form 78">
                <a:extLst>
                  <a:ext uri="{FF2B5EF4-FFF2-40B4-BE49-F238E27FC236}">
                    <a16:creationId xmlns:a16="http://schemas.microsoft.com/office/drawing/2014/main" id="{F60125B9-4C81-4148-BC37-1DAAD8D8AC39}"/>
                  </a:ext>
                </a:extLst>
              </p:cNvPr>
              <p:cNvSpPr/>
              <p:nvPr userDrawn="1"/>
            </p:nvSpPr>
            <p:spPr>
              <a:xfrm rot="2837658">
                <a:off x="5040000" y="3274804"/>
                <a:ext cx="169200" cy="169200"/>
              </a:xfrm>
              <a:custGeom>
                <a:avLst/>
                <a:gdLst>
                  <a:gd name="connsiteX0" fmla="*/ 432000 w 864000"/>
                  <a:gd name="connsiteY0" fmla="*/ 212400 h 864000"/>
                  <a:gd name="connsiteX1" fmla="*/ 212400 w 864000"/>
                  <a:gd name="connsiteY1" fmla="*/ 432000 h 864000"/>
                  <a:gd name="connsiteX2" fmla="*/ 432000 w 864000"/>
                  <a:gd name="connsiteY2" fmla="*/ 651600 h 864000"/>
                  <a:gd name="connsiteX3" fmla="*/ 651600 w 864000"/>
                  <a:gd name="connsiteY3" fmla="*/ 432000 h 864000"/>
                  <a:gd name="connsiteX4" fmla="*/ 432000 w 864000"/>
                  <a:gd name="connsiteY4" fmla="*/ 212400 h 864000"/>
                  <a:gd name="connsiteX5" fmla="*/ 432000 w 864000"/>
                  <a:gd name="connsiteY5" fmla="*/ 0 h 864000"/>
                  <a:gd name="connsiteX6" fmla="*/ 864000 w 864000"/>
                  <a:gd name="connsiteY6" fmla="*/ 432000 h 864000"/>
                  <a:gd name="connsiteX7" fmla="*/ 432000 w 864000"/>
                  <a:gd name="connsiteY7" fmla="*/ 864000 h 864000"/>
                  <a:gd name="connsiteX8" fmla="*/ 0 w 864000"/>
                  <a:gd name="connsiteY8" fmla="*/ 432000 h 864000"/>
                  <a:gd name="connsiteX9" fmla="*/ 432000 w 864000"/>
                  <a:gd name="connsiteY9" fmla="*/ 0 h 86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64000" h="864000">
                    <a:moveTo>
                      <a:pt x="432000" y="212400"/>
                    </a:moveTo>
                    <a:cubicBezTo>
                      <a:pt x="310718" y="212400"/>
                      <a:pt x="212400" y="310718"/>
                      <a:pt x="212400" y="432000"/>
                    </a:cubicBezTo>
                    <a:cubicBezTo>
                      <a:pt x="212400" y="553282"/>
                      <a:pt x="310718" y="651600"/>
                      <a:pt x="432000" y="651600"/>
                    </a:cubicBezTo>
                    <a:cubicBezTo>
                      <a:pt x="553282" y="651600"/>
                      <a:pt x="651600" y="553282"/>
                      <a:pt x="651600" y="432000"/>
                    </a:cubicBezTo>
                    <a:cubicBezTo>
                      <a:pt x="651600" y="310718"/>
                      <a:pt x="553282" y="212400"/>
                      <a:pt x="432000" y="212400"/>
                    </a:cubicBezTo>
                    <a:close/>
                    <a:moveTo>
                      <a:pt x="432000" y="0"/>
                    </a:moveTo>
                    <a:cubicBezTo>
                      <a:pt x="670587" y="0"/>
                      <a:pt x="864000" y="193413"/>
                      <a:pt x="864000" y="432000"/>
                    </a:cubicBezTo>
                    <a:cubicBezTo>
                      <a:pt x="864000" y="670587"/>
                      <a:pt x="670587" y="864000"/>
                      <a:pt x="432000" y="864000"/>
                    </a:cubicBezTo>
                    <a:cubicBezTo>
                      <a:pt x="193413" y="864000"/>
                      <a:pt x="0" y="670587"/>
                      <a:pt x="0" y="432000"/>
                    </a:cubicBezTo>
                    <a:cubicBezTo>
                      <a:pt x="0" y="193413"/>
                      <a:pt x="193413" y="0"/>
                      <a:pt x="4320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sv-SE"/>
              </a:p>
            </p:txBody>
          </p:sp>
        </p:grpSp>
      </p:grpSp>
      <p:sp>
        <p:nvSpPr>
          <p:cNvPr id="28" name="Platshållare för text 5">
            <a:extLst>
              <a:ext uri="{FF2B5EF4-FFF2-40B4-BE49-F238E27FC236}">
                <a16:creationId xmlns:a16="http://schemas.microsoft.com/office/drawing/2014/main" id="{BDB30B6A-721E-4BF0-9A5C-19BF7A1AAB3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 rot="18900000">
            <a:off x="3697200" y="2419200"/>
            <a:ext cx="1731154" cy="273057"/>
          </a:xfrm>
        </p:spPr>
        <p:txBody>
          <a:bodyPr/>
          <a:lstStyle>
            <a:lvl1pPr marL="0" indent="0" algn="ctr">
              <a:lnSpc>
                <a:spcPts val="1700"/>
              </a:lnSpc>
              <a:buNone/>
              <a:defRPr lang="sv-SE" sz="18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sv-SE" dirty="0"/>
              <a:t>Skriv text här</a:t>
            </a:r>
          </a:p>
        </p:txBody>
      </p:sp>
    </p:spTree>
    <p:extLst>
      <p:ext uri="{BB962C8B-B14F-4D97-AF65-F5344CB8AC3E}">
        <p14:creationId xmlns:p14="http://schemas.microsoft.com/office/powerpoint/2010/main" val="32335333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041">
          <p15:clr>
            <a:srgbClr val="FBAE40"/>
          </p15:clr>
        </p15:guide>
        <p15:guide id="4" pos="3719">
          <p15:clr>
            <a:srgbClr val="FBAE40"/>
          </p15:clr>
        </p15:guide>
        <p15:guide id="5" orient="horz" pos="2436">
          <p15:clr>
            <a:srgbClr val="FBAE40"/>
          </p15:clr>
        </p15:guide>
        <p15:guide id="7" orient="horz" pos="781">
          <p15:clr>
            <a:srgbClr val="FBAE40"/>
          </p15:clr>
        </p15:guide>
        <p15:guide id="8" orient="horz" pos="2074">
          <p15:clr>
            <a:srgbClr val="FBAE40"/>
          </p15:clr>
        </p15:guide>
        <p15:guide id="9" pos="3276">
          <p15:clr>
            <a:srgbClr val="FBAE40"/>
          </p15:clr>
        </p15:guide>
        <p15:guide id="10" pos="2426">
          <p15:clr>
            <a:srgbClr val="FBAE40"/>
          </p15:clr>
        </p15:guide>
        <p15:guide id="11" orient="horz" pos="1076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fik - tre färgade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27768BF-B430-4B81-AF80-A20754ED3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0DE48048-1B70-4262-B945-CB9B517F00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47862" y="1803600"/>
            <a:ext cx="1728000" cy="389888"/>
          </a:xfrm>
          <a:prstGeom prst="round2SameRect">
            <a:avLst/>
          </a:prstGeom>
          <a:noFill/>
          <a:ln w="31750" cap="rnd">
            <a:solidFill>
              <a:schemeClr val="bg1"/>
            </a:solidFill>
            <a:prstDash val="sysDot"/>
          </a:ln>
        </p:spPr>
        <p:txBody>
          <a:bodyPr tIns="57600" bIns="57600" anchor="b">
            <a:noAutofit/>
          </a:bodyPr>
          <a:lstStyle>
            <a:lvl1pPr marL="0" indent="0" algn="ctr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None/>
              <a:defRPr sz="1250" b="0">
                <a:solidFill>
                  <a:schemeClr val="bg2"/>
                </a:solidFill>
                <a:latin typeface="+mj-lt"/>
              </a:defRPr>
            </a:lvl1pPr>
            <a:lvl2pPr marL="342900" indent="0">
              <a:lnSpc>
                <a:spcPct val="100000"/>
              </a:lnSpc>
              <a:buNone/>
              <a:defRPr sz="1600">
                <a:solidFill>
                  <a:schemeClr val="accent5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600">
                <a:solidFill>
                  <a:schemeClr val="accent5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600">
                <a:solidFill>
                  <a:schemeClr val="accent5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600">
                <a:solidFill>
                  <a:schemeClr val="accent5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" name="Platshållare för text 3">
            <a:extLst>
              <a:ext uri="{FF2B5EF4-FFF2-40B4-BE49-F238E27FC236}">
                <a16:creationId xmlns:a16="http://schemas.microsoft.com/office/drawing/2014/main" id="{1A8F0C42-6D55-42D9-8880-7667ED26C7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39023" y="1803600"/>
            <a:ext cx="1728000" cy="389888"/>
          </a:xfrm>
          <a:prstGeom prst="round2SameRect">
            <a:avLst/>
          </a:prstGeom>
          <a:noFill/>
          <a:ln w="31750" cap="rnd">
            <a:solidFill>
              <a:schemeClr val="bg1"/>
            </a:solidFill>
            <a:prstDash val="sysDot"/>
          </a:ln>
        </p:spPr>
        <p:txBody>
          <a:bodyPr tIns="57600" bIns="57600" anchor="b">
            <a:noAutofit/>
          </a:bodyPr>
          <a:lstStyle>
            <a:lvl1pPr marL="0" indent="0" algn="ctr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None/>
              <a:defRPr sz="1250" b="0">
                <a:solidFill>
                  <a:schemeClr val="bg2"/>
                </a:solidFill>
                <a:latin typeface="+mj-lt"/>
              </a:defRPr>
            </a:lvl1pPr>
            <a:lvl2pPr marL="342900" indent="0">
              <a:lnSpc>
                <a:spcPct val="100000"/>
              </a:lnSpc>
              <a:buNone/>
              <a:defRPr sz="1600">
                <a:solidFill>
                  <a:schemeClr val="accent5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600">
                <a:solidFill>
                  <a:schemeClr val="accent5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600">
                <a:solidFill>
                  <a:schemeClr val="accent5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600">
                <a:solidFill>
                  <a:schemeClr val="accent5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8" name="Platshållare för text 4">
            <a:extLst>
              <a:ext uri="{FF2B5EF4-FFF2-40B4-BE49-F238E27FC236}">
                <a16:creationId xmlns:a16="http://schemas.microsoft.com/office/drawing/2014/main" id="{CE876487-F441-47E1-80A9-810D95E0BBA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30183" y="1803600"/>
            <a:ext cx="1728000" cy="389888"/>
          </a:xfrm>
          <a:prstGeom prst="round2SameRect">
            <a:avLst/>
          </a:prstGeom>
          <a:noFill/>
          <a:ln w="31750" cap="rnd">
            <a:solidFill>
              <a:schemeClr val="bg1"/>
            </a:solidFill>
            <a:prstDash val="sysDot"/>
          </a:ln>
        </p:spPr>
        <p:txBody>
          <a:bodyPr tIns="57600" bIns="57600" anchor="b">
            <a:noAutofit/>
          </a:bodyPr>
          <a:lstStyle>
            <a:lvl1pPr marL="0" indent="0" algn="ctr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None/>
              <a:defRPr sz="1250" b="0">
                <a:solidFill>
                  <a:schemeClr val="bg2"/>
                </a:solidFill>
                <a:latin typeface="+mj-lt"/>
              </a:defRPr>
            </a:lvl1pPr>
            <a:lvl2pPr marL="342900" indent="0">
              <a:lnSpc>
                <a:spcPct val="100000"/>
              </a:lnSpc>
              <a:buNone/>
              <a:defRPr sz="1600">
                <a:solidFill>
                  <a:schemeClr val="accent5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600">
                <a:solidFill>
                  <a:schemeClr val="accent5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600">
                <a:solidFill>
                  <a:schemeClr val="accent5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600">
                <a:solidFill>
                  <a:schemeClr val="accent5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0" name="Platshållare för text 5">
            <a:extLst>
              <a:ext uri="{FF2B5EF4-FFF2-40B4-BE49-F238E27FC236}">
                <a16:creationId xmlns:a16="http://schemas.microsoft.com/office/drawing/2014/main" id="{9B1B991D-20B8-4E65-B7F3-AC214D781DF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39862" y="2193520"/>
            <a:ext cx="1944000" cy="2016000"/>
          </a:xfrm>
          <a:prstGeom prst="roundRect">
            <a:avLst>
              <a:gd name="adj" fmla="val 4245"/>
            </a:avLst>
          </a:prstGeom>
          <a:solidFill>
            <a:schemeClr val="accent4"/>
          </a:solidFill>
          <a:ln w="28575">
            <a:solidFill>
              <a:schemeClr val="bg2"/>
            </a:solidFill>
            <a:prstDash val="solid"/>
          </a:ln>
        </p:spPr>
        <p:txBody>
          <a:bodyPr lIns="90000" tIns="90000" rIns="90000" bIns="90000" anchor="t">
            <a:noAutofit/>
          </a:bodyPr>
          <a:lstStyle>
            <a:lvl1pPr marL="32400" indent="-32400" algn="l">
              <a:lnSpc>
                <a:spcPts val="1140"/>
              </a:lnSpc>
              <a:spcBef>
                <a:spcPts val="500"/>
              </a:spcBef>
              <a:spcAft>
                <a:spcPts val="0"/>
              </a:spcAft>
              <a:buFont typeface="Paralucent Condensed Bd" panose="02000506030000020004" pitchFamily="50" charset="0"/>
              <a:buChar char=" "/>
              <a:defRPr sz="1250" b="0">
                <a:solidFill>
                  <a:schemeClr val="bg2"/>
                </a:solidFill>
                <a:latin typeface="+mj-lt"/>
              </a:defRPr>
            </a:lvl1pPr>
            <a:lvl2pPr marL="127000" indent="-90488">
              <a:lnSpc>
                <a:spcPts val="114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+mn-lt"/>
              </a:defRPr>
            </a:lvl2pPr>
            <a:lvl3pPr marL="685800" indent="0">
              <a:lnSpc>
                <a:spcPct val="100000"/>
              </a:lnSpc>
              <a:buNone/>
              <a:defRPr sz="1600">
                <a:solidFill>
                  <a:schemeClr val="accent5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600">
                <a:solidFill>
                  <a:schemeClr val="accent5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600">
                <a:solidFill>
                  <a:schemeClr val="accent5"/>
                </a:solidFill>
              </a:defRPr>
            </a:lvl5pPr>
          </a:lstStyle>
          <a:p>
            <a:pPr lvl="0"/>
            <a:r>
              <a:rPr lang="sv-SE" dirty="0"/>
              <a:t>Text (tryck tabb för att få punktlista i stycket under)</a:t>
            </a:r>
          </a:p>
          <a:p>
            <a:pPr lvl="1"/>
            <a:r>
              <a:rPr lang="sv-SE" dirty="0"/>
              <a:t>Nivå 2</a:t>
            </a:r>
          </a:p>
        </p:txBody>
      </p:sp>
      <p:sp>
        <p:nvSpPr>
          <p:cNvPr id="11" name="Platshållare för text 6">
            <a:extLst>
              <a:ext uri="{FF2B5EF4-FFF2-40B4-BE49-F238E27FC236}">
                <a16:creationId xmlns:a16="http://schemas.microsoft.com/office/drawing/2014/main" id="{7CB723BB-2A06-44FC-8AEA-C1EE371FF42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33214" y="2192454"/>
            <a:ext cx="1944000" cy="2016000"/>
          </a:xfrm>
          <a:prstGeom prst="roundRect">
            <a:avLst>
              <a:gd name="adj" fmla="val 4245"/>
            </a:avLst>
          </a:prstGeom>
          <a:solidFill>
            <a:schemeClr val="accent1"/>
          </a:solidFill>
          <a:ln w="28575">
            <a:solidFill>
              <a:schemeClr val="bg2"/>
            </a:solidFill>
            <a:prstDash val="solid"/>
          </a:ln>
        </p:spPr>
        <p:txBody>
          <a:bodyPr lIns="90000" tIns="90000" rIns="90000" bIns="90000" anchor="t">
            <a:noAutofit/>
          </a:bodyPr>
          <a:lstStyle>
            <a:lvl1pPr marL="32400" indent="-32400" algn="l">
              <a:lnSpc>
                <a:spcPts val="1140"/>
              </a:lnSpc>
              <a:spcBef>
                <a:spcPts val="500"/>
              </a:spcBef>
              <a:spcAft>
                <a:spcPts val="0"/>
              </a:spcAft>
              <a:buFont typeface="Paralucent Condensed Bd" panose="02000506030000020004" pitchFamily="50" charset="0"/>
              <a:buChar char=" "/>
              <a:defRPr sz="1250" b="0">
                <a:solidFill>
                  <a:schemeClr val="bg2"/>
                </a:solidFill>
                <a:latin typeface="+mj-lt"/>
              </a:defRPr>
            </a:lvl1pPr>
            <a:lvl2pPr marL="127000" indent="-90488">
              <a:lnSpc>
                <a:spcPts val="114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+mn-lt"/>
              </a:defRPr>
            </a:lvl2pPr>
            <a:lvl3pPr marL="685800" indent="0">
              <a:lnSpc>
                <a:spcPct val="100000"/>
              </a:lnSpc>
              <a:buNone/>
              <a:defRPr sz="1600">
                <a:solidFill>
                  <a:schemeClr val="accent5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600">
                <a:solidFill>
                  <a:schemeClr val="accent5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600">
                <a:solidFill>
                  <a:schemeClr val="accent5"/>
                </a:solidFill>
              </a:defRPr>
            </a:lvl5pPr>
          </a:lstStyle>
          <a:p>
            <a:pPr lvl="0"/>
            <a:r>
              <a:rPr lang="sv-SE" dirty="0"/>
              <a:t>Text (tryck tabb för att få punktlista i stycket under)</a:t>
            </a:r>
          </a:p>
          <a:p>
            <a:pPr lvl="1"/>
            <a:r>
              <a:rPr lang="sv-SE" dirty="0"/>
              <a:t>Nivå 2</a:t>
            </a:r>
          </a:p>
        </p:txBody>
      </p:sp>
      <p:sp>
        <p:nvSpPr>
          <p:cNvPr id="12" name="Platshållare för text 7">
            <a:extLst>
              <a:ext uri="{FF2B5EF4-FFF2-40B4-BE49-F238E27FC236}">
                <a16:creationId xmlns:a16="http://schemas.microsoft.com/office/drawing/2014/main" id="{479DDA7D-B5C4-44EC-9B7F-7B4FE77331B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626566" y="2193520"/>
            <a:ext cx="1944000" cy="2016000"/>
          </a:xfrm>
          <a:prstGeom prst="roundRect">
            <a:avLst>
              <a:gd name="adj" fmla="val 4245"/>
            </a:avLst>
          </a:prstGeom>
          <a:solidFill>
            <a:schemeClr val="accent3"/>
          </a:solidFill>
          <a:ln w="28575">
            <a:solidFill>
              <a:schemeClr val="bg2"/>
            </a:solidFill>
            <a:prstDash val="solid"/>
          </a:ln>
        </p:spPr>
        <p:txBody>
          <a:bodyPr lIns="90000" tIns="90000" rIns="90000" bIns="90000" anchor="t">
            <a:noAutofit/>
          </a:bodyPr>
          <a:lstStyle>
            <a:lvl1pPr marL="32400" indent="-32400" algn="l">
              <a:lnSpc>
                <a:spcPts val="1140"/>
              </a:lnSpc>
              <a:spcBef>
                <a:spcPts val="500"/>
              </a:spcBef>
              <a:spcAft>
                <a:spcPts val="0"/>
              </a:spcAft>
              <a:buFont typeface="Paralucent Condensed Bd" panose="02000506030000020004" pitchFamily="50" charset="0"/>
              <a:buChar char=" "/>
              <a:defRPr lang="sv-SE" sz="1250" b="0" kern="120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127000" indent="-90488">
              <a:lnSpc>
                <a:spcPts val="114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+mn-lt"/>
              </a:defRPr>
            </a:lvl2pPr>
            <a:lvl3pPr marL="685800" indent="0">
              <a:lnSpc>
                <a:spcPct val="100000"/>
              </a:lnSpc>
              <a:buNone/>
              <a:defRPr sz="1600">
                <a:solidFill>
                  <a:schemeClr val="accent5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600">
                <a:solidFill>
                  <a:schemeClr val="accent5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600">
                <a:solidFill>
                  <a:schemeClr val="accent5"/>
                </a:solidFill>
              </a:defRPr>
            </a:lvl5pPr>
          </a:lstStyle>
          <a:p>
            <a:pPr lvl="0"/>
            <a:r>
              <a:rPr lang="sv-SE" dirty="0"/>
              <a:t>Text (tryck tabb för att få punktlista i stycket under)</a:t>
            </a:r>
          </a:p>
          <a:p>
            <a:pPr lvl="1"/>
            <a:r>
              <a:rPr lang="sv-SE" dirty="0"/>
              <a:t>Nivå 2</a:t>
            </a:r>
          </a:p>
        </p:txBody>
      </p:sp>
      <p:sp>
        <p:nvSpPr>
          <p:cNvPr id="3" name="Platshållare för datum 10">
            <a:extLst>
              <a:ext uri="{FF2B5EF4-FFF2-40B4-BE49-F238E27FC236}">
                <a16:creationId xmlns:a16="http://schemas.microsoft.com/office/drawing/2014/main" id="{FF1AD904-D63D-1942-A6D1-867FE88A7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sidfot 11">
            <a:extLst>
              <a:ext uri="{FF2B5EF4-FFF2-40B4-BE49-F238E27FC236}">
                <a16:creationId xmlns:a16="http://schemas.microsoft.com/office/drawing/2014/main" id="{B5A665AA-E24F-8843-9E93-CF1AE64B3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Unionen</a:t>
            </a:r>
          </a:p>
        </p:txBody>
      </p:sp>
      <p:sp>
        <p:nvSpPr>
          <p:cNvPr id="5" name="Platshållare för bildnummer 12">
            <a:extLst>
              <a:ext uri="{FF2B5EF4-FFF2-40B4-BE49-F238E27FC236}">
                <a16:creationId xmlns:a16="http://schemas.microsoft.com/office/drawing/2014/main" id="{9C815722-888F-BF46-986D-F88342B1D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18C53-6AA3-834F-8ED4-DCDDBC41A75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158809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fik - tre färgade block vi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4FE9A40-920F-4132-9E52-8087B8319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0DE48048-1B70-4262-B945-CB9B517F00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47862" y="1803600"/>
            <a:ext cx="1728000" cy="389888"/>
          </a:xfrm>
          <a:prstGeom prst="round2SameRect">
            <a:avLst/>
          </a:prstGeom>
          <a:ln w="31750" cap="rnd">
            <a:solidFill>
              <a:schemeClr val="accent4"/>
            </a:solidFill>
            <a:prstDash val="sysDot"/>
          </a:ln>
        </p:spPr>
        <p:txBody>
          <a:bodyPr tIns="57600" bIns="57600" anchor="b">
            <a:noAutofit/>
          </a:bodyPr>
          <a:lstStyle>
            <a:lvl1pPr marL="0" indent="0" algn="ctr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None/>
              <a:defRPr sz="1250" b="0">
                <a:solidFill>
                  <a:schemeClr val="tx1"/>
                </a:solidFill>
                <a:latin typeface="+mj-lt"/>
              </a:defRPr>
            </a:lvl1pPr>
            <a:lvl2pPr marL="342900" indent="0">
              <a:lnSpc>
                <a:spcPct val="100000"/>
              </a:lnSpc>
              <a:buNone/>
              <a:defRPr sz="1600">
                <a:solidFill>
                  <a:schemeClr val="accent5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600">
                <a:solidFill>
                  <a:schemeClr val="accent5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600">
                <a:solidFill>
                  <a:schemeClr val="accent5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600">
                <a:solidFill>
                  <a:schemeClr val="accent5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" name="Platshållare för text 3">
            <a:extLst>
              <a:ext uri="{FF2B5EF4-FFF2-40B4-BE49-F238E27FC236}">
                <a16:creationId xmlns:a16="http://schemas.microsoft.com/office/drawing/2014/main" id="{1A8F0C42-6D55-42D9-8880-7667ED26C7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39023" y="1803600"/>
            <a:ext cx="1728000" cy="389888"/>
          </a:xfrm>
          <a:prstGeom prst="round2SameRect">
            <a:avLst/>
          </a:prstGeom>
          <a:ln w="31750" cap="rnd">
            <a:solidFill>
              <a:schemeClr val="accent1"/>
            </a:solidFill>
            <a:prstDash val="sysDot"/>
          </a:ln>
        </p:spPr>
        <p:txBody>
          <a:bodyPr tIns="57600" bIns="57600" anchor="b">
            <a:noAutofit/>
          </a:bodyPr>
          <a:lstStyle>
            <a:lvl1pPr marL="0" indent="0" algn="ctr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None/>
              <a:defRPr sz="1250" b="0">
                <a:solidFill>
                  <a:schemeClr val="tx1"/>
                </a:solidFill>
                <a:latin typeface="+mj-lt"/>
              </a:defRPr>
            </a:lvl1pPr>
            <a:lvl2pPr marL="342900" indent="0">
              <a:lnSpc>
                <a:spcPct val="100000"/>
              </a:lnSpc>
              <a:buNone/>
              <a:defRPr sz="1600">
                <a:solidFill>
                  <a:schemeClr val="accent5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600">
                <a:solidFill>
                  <a:schemeClr val="accent5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600">
                <a:solidFill>
                  <a:schemeClr val="accent5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600">
                <a:solidFill>
                  <a:schemeClr val="accent5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8" name="Platshållare för text 4">
            <a:extLst>
              <a:ext uri="{FF2B5EF4-FFF2-40B4-BE49-F238E27FC236}">
                <a16:creationId xmlns:a16="http://schemas.microsoft.com/office/drawing/2014/main" id="{CE876487-F441-47E1-80A9-810D95E0BBA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30183" y="1803600"/>
            <a:ext cx="1728000" cy="389888"/>
          </a:xfrm>
          <a:prstGeom prst="round2SameRect">
            <a:avLst/>
          </a:prstGeom>
          <a:ln w="31750" cap="rnd">
            <a:solidFill>
              <a:schemeClr val="accent3"/>
            </a:solidFill>
            <a:prstDash val="sysDot"/>
          </a:ln>
        </p:spPr>
        <p:txBody>
          <a:bodyPr tIns="57600" bIns="57600" anchor="b">
            <a:noAutofit/>
          </a:bodyPr>
          <a:lstStyle>
            <a:lvl1pPr marL="0" indent="0" algn="ctr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None/>
              <a:defRPr sz="1250" b="0">
                <a:solidFill>
                  <a:schemeClr val="tx1"/>
                </a:solidFill>
                <a:latin typeface="+mj-lt"/>
              </a:defRPr>
            </a:lvl1pPr>
            <a:lvl2pPr marL="342900" indent="0">
              <a:lnSpc>
                <a:spcPct val="100000"/>
              </a:lnSpc>
              <a:buNone/>
              <a:defRPr sz="1600">
                <a:solidFill>
                  <a:schemeClr val="accent5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600">
                <a:solidFill>
                  <a:schemeClr val="accent5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600">
                <a:solidFill>
                  <a:schemeClr val="accent5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600">
                <a:solidFill>
                  <a:schemeClr val="accent5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0" name="Platshållare för text 5">
            <a:extLst>
              <a:ext uri="{FF2B5EF4-FFF2-40B4-BE49-F238E27FC236}">
                <a16:creationId xmlns:a16="http://schemas.microsoft.com/office/drawing/2014/main" id="{9B1B991D-20B8-4E65-B7F3-AC214D781DF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39862" y="2193520"/>
            <a:ext cx="1944000" cy="2016000"/>
          </a:xfrm>
          <a:prstGeom prst="roundRect">
            <a:avLst>
              <a:gd name="adj" fmla="val 4245"/>
            </a:avLst>
          </a:prstGeom>
          <a:solidFill>
            <a:schemeClr val="accent4"/>
          </a:solidFill>
          <a:ln w="28575">
            <a:noFill/>
            <a:prstDash val="solid"/>
          </a:ln>
        </p:spPr>
        <p:txBody>
          <a:bodyPr lIns="90000" tIns="90000" rIns="90000" bIns="90000" anchor="t">
            <a:noAutofit/>
          </a:bodyPr>
          <a:lstStyle>
            <a:lvl1pPr marL="32400" indent="-32400" algn="l">
              <a:lnSpc>
                <a:spcPts val="1140"/>
              </a:lnSpc>
              <a:spcBef>
                <a:spcPts val="500"/>
              </a:spcBef>
              <a:spcAft>
                <a:spcPts val="0"/>
              </a:spcAft>
              <a:buFont typeface="Paralucent Condensed Bd" panose="02000506030000020004" pitchFamily="50" charset="0"/>
              <a:buChar char=" "/>
              <a:defRPr sz="1250" b="0">
                <a:solidFill>
                  <a:schemeClr val="bg2"/>
                </a:solidFill>
                <a:latin typeface="+mj-lt"/>
              </a:defRPr>
            </a:lvl1pPr>
            <a:lvl2pPr marL="127000" indent="-90488">
              <a:lnSpc>
                <a:spcPts val="114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+mn-lt"/>
              </a:defRPr>
            </a:lvl2pPr>
            <a:lvl3pPr marL="685800" indent="0">
              <a:lnSpc>
                <a:spcPct val="100000"/>
              </a:lnSpc>
              <a:buNone/>
              <a:defRPr sz="1600">
                <a:solidFill>
                  <a:schemeClr val="accent5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600">
                <a:solidFill>
                  <a:schemeClr val="accent5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600">
                <a:solidFill>
                  <a:schemeClr val="accent5"/>
                </a:solidFill>
              </a:defRPr>
            </a:lvl5pPr>
          </a:lstStyle>
          <a:p>
            <a:pPr lvl="0"/>
            <a:r>
              <a:rPr lang="sv-SE" dirty="0"/>
              <a:t>Text (tryck tabb för att få punktlista i stycket under)</a:t>
            </a:r>
          </a:p>
          <a:p>
            <a:pPr lvl="1"/>
            <a:r>
              <a:rPr lang="sv-SE" dirty="0"/>
              <a:t>Nivå 2</a:t>
            </a:r>
          </a:p>
        </p:txBody>
      </p:sp>
      <p:sp>
        <p:nvSpPr>
          <p:cNvPr id="11" name="Platshållare för text 6">
            <a:extLst>
              <a:ext uri="{FF2B5EF4-FFF2-40B4-BE49-F238E27FC236}">
                <a16:creationId xmlns:a16="http://schemas.microsoft.com/office/drawing/2014/main" id="{7CB723BB-2A06-44FC-8AEA-C1EE371FF42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33214" y="2192454"/>
            <a:ext cx="1944000" cy="2016000"/>
          </a:xfrm>
          <a:prstGeom prst="roundRect">
            <a:avLst>
              <a:gd name="adj" fmla="val 4245"/>
            </a:avLst>
          </a:prstGeom>
          <a:solidFill>
            <a:schemeClr val="accent1"/>
          </a:solidFill>
          <a:ln w="28575">
            <a:noFill/>
            <a:prstDash val="solid"/>
          </a:ln>
        </p:spPr>
        <p:txBody>
          <a:bodyPr lIns="90000" tIns="90000" rIns="90000" bIns="90000" anchor="t">
            <a:noAutofit/>
          </a:bodyPr>
          <a:lstStyle>
            <a:lvl1pPr marL="32400" indent="-32400" algn="l">
              <a:lnSpc>
                <a:spcPts val="1140"/>
              </a:lnSpc>
              <a:spcBef>
                <a:spcPts val="500"/>
              </a:spcBef>
              <a:spcAft>
                <a:spcPts val="0"/>
              </a:spcAft>
              <a:buFont typeface="Paralucent Condensed Bd" panose="02000506030000020004" pitchFamily="50" charset="0"/>
              <a:buChar char=" "/>
              <a:defRPr sz="1250" b="0">
                <a:solidFill>
                  <a:schemeClr val="bg2"/>
                </a:solidFill>
                <a:latin typeface="+mj-lt"/>
              </a:defRPr>
            </a:lvl1pPr>
            <a:lvl2pPr marL="127000" indent="-90488">
              <a:lnSpc>
                <a:spcPts val="114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+mn-lt"/>
              </a:defRPr>
            </a:lvl2pPr>
            <a:lvl3pPr marL="685800" indent="0">
              <a:lnSpc>
                <a:spcPct val="100000"/>
              </a:lnSpc>
              <a:buNone/>
              <a:defRPr sz="1600">
                <a:solidFill>
                  <a:schemeClr val="accent5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600">
                <a:solidFill>
                  <a:schemeClr val="accent5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600">
                <a:solidFill>
                  <a:schemeClr val="accent5"/>
                </a:solidFill>
              </a:defRPr>
            </a:lvl5pPr>
          </a:lstStyle>
          <a:p>
            <a:pPr lvl="0"/>
            <a:r>
              <a:rPr lang="sv-SE" dirty="0"/>
              <a:t>Text (tryck tabb för att få punktlista i stycket under)</a:t>
            </a:r>
          </a:p>
          <a:p>
            <a:pPr lvl="1"/>
            <a:r>
              <a:rPr lang="sv-SE" dirty="0"/>
              <a:t>Nivå 2</a:t>
            </a:r>
          </a:p>
        </p:txBody>
      </p:sp>
      <p:sp>
        <p:nvSpPr>
          <p:cNvPr id="12" name="Platshållare för text 7">
            <a:extLst>
              <a:ext uri="{FF2B5EF4-FFF2-40B4-BE49-F238E27FC236}">
                <a16:creationId xmlns:a16="http://schemas.microsoft.com/office/drawing/2014/main" id="{479DDA7D-B5C4-44EC-9B7F-7B4FE77331B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626566" y="2193520"/>
            <a:ext cx="1944000" cy="2016000"/>
          </a:xfrm>
          <a:prstGeom prst="roundRect">
            <a:avLst>
              <a:gd name="adj" fmla="val 4245"/>
            </a:avLst>
          </a:prstGeom>
          <a:solidFill>
            <a:schemeClr val="accent3"/>
          </a:solidFill>
          <a:ln w="28575">
            <a:noFill/>
            <a:prstDash val="solid"/>
          </a:ln>
        </p:spPr>
        <p:txBody>
          <a:bodyPr lIns="90000" tIns="90000" rIns="90000" bIns="90000" anchor="t">
            <a:noAutofit/>
          </a:bodyPr>
          <a:lstStyle>
            <a:lvl1pPr marL="32400" indent="-32400" algn="l">
              <a:lnSpc>
                <a:spcPts val="1140"/>
              </a:lnSpc>
              <a:spcBef>
                <a:spcPts val="500"/>
              </a:spcBef>
              <a:spcAft>
                <a:spcPts val="0"/>
              </a:spcAft>
              <a:buFont typeface="Paralucent Condensed Bd" panose="02000506030000020004" pitchFamily="50" charset="0"/>
              <a:buChar char=" "/>
              <a:defRPr lang="sv-SE" sz="1250" b="0" kern="120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127000" indent="-90488">
              <a:lnSpc>
                <a:spcPts val="114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+mn-lt"/>
              </a:defRPr>
            </a:lvl2pPr>
            <a:lvl3pPr marL="685800" indent="0">
              <a:lnSpc>
                <a:spcPct val="100000"/>
              </a:lnSpc>
              <a:buNone/>
              <a:defRPr sz="1600">
                <a:solidFill>
                  <a:schemeClr val="accent5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600">
                <a:solidFill>
                  <a:schemeClr val="accent5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600">
                <a:solidFill>
                  <a:schemeClr val="accent5"/>
                </a:solidFill>
              </a:defRPr>
            </a:lvl5pPr>
          </a:lstStyle>
          <a:p>
            <a:pPr lvl="0"/>
            <a:r>
              <a:rPr lang="sv-SE" dirty="0"/>
              <a:t>Text (tryck tabb för att få punktlista i stycket under)</a:t>
            </a:r>
          </a:p>
          <a:p>
            <a:pPr lvl="1"/>
            <a:r>
              <a:rPr lang="sv-SE" dirty="0"/>
              <a:t>Nivå 2</a:t>
            </a:r>
          </a:p>
        </p:txBody>
      </p:sp>
      <p:sp>
        <p:nvSpPr>
          <p:cNvPr id="6" name="Platshållare för datum 11">
            <a:extLst>
              <a:ext uri="{FF2B5EF4-FFF2-40B4-BE49-F238E27FC236}">
                <a16:creationId xmlns:a16="http://schemas.microsoft.com/office/drawing/2014/main" id="{CAF02BB9-42B8-4EF3-988B-B205C5590E66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3" name="Platshållare för sidfot 12">
            <a:extLst>
              <a:ext uri="{FF2B5EF4-FFF2-40B4-BE49-F238E27FC236}">
                <a16:creationId xmlns:a16="http://schemas.microsoft.com/office/drawing/2014/main" id="{D4DFD0C2-733E-4108-80EC-B67BED7B6233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sv-SE"/>
              <a:t>Unionen</a:t>
            </a:r>
            <a:endParaRPr lang="sv-SE" dirty="0"/>
          </a:p>
        </p:txBody>
      </p:sp>
      <p:sp>
        <p:nvSpPr>
          <p:cNvPr id="14" name="Platshållare för bildnummer 13">
            <a:extLst>
              <a:ext uri="{FF2B5EF4-FFF2-40B4-BE49-F238E27FC236}">
                <a16:creationId xmlns:a16="http://schemas.microsoft.com/office/drawing/2014/main" id="{367151CA-E27B-47EA-9C3B-91A359CD0738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4218C53-6AA3-834F-8ED4-DCDDBC41A75D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958267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utbild - logotyp animera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formation om animerad logotyp">
            <a:extLst>
              <a:ext uri="{FF2B5EF4-FFF2-40B4-BE49-F238E27FC236}">
                <a16:creationId xmlns:a16="http://schemas.microsoft.com/office/drawing/2014/main" id="{B63D142D-7B91-49D5-B6C7-903E119467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36400" y="1584"/>
            <a:ext cx="6336704" cy="39553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2"/>
                </a:solidFill>
              </a:defRPr>
            </a:lvl1pPr>
            <a:lvl2pPr marL="274950" indent="0">
              <a:buNone/>
              <a:defRPr/>
            </a:lvl2pPr>
            <a:lvl3pPr marL="458550" indent="0">
              <a:buNone/>
              <a:defRPr/>
            </a:lvl3pPr>
            <a:lvl4pPr marL="638550" indent="0">
              <a:buNone/>
              <a:defRPr/>
            </a:lvl4pPr>
            <a:lvl5pPr marL="818550" indent="0">
              <a:buNone/>
              <a:defRPr/>
            </a:lvl5pPr>
          </a:lstStyle>
          <a:p>
            <a:pPr lvl="0"/>
            <a:r>
              <a:rPr lang="sv-SE" dirty="0"/>
              <a:t>Animerad logotyp som syns i presentationsläge</a:t>
            </a:r>
          </a:p>
        </p:txBody>
      </p:sp>
      <p:pic>
        <p:nvPicPr>
          <p:cNvPr id="4" name="Unionen_Wide_Logo_Animation_NewColors_LoRes.mp4" descr="Unionen_Wide_Logo_Animation_NewColors_LoRes.mp4">
            <a:hlinkClick r:id="" action="ppaction://media"/>
            <a:extLst>
              <a:ext uri="{FF2B5EF4-FFF2-40B4-BE49-F238E27FC236}">
                <a16:creationId xmlns:a16="http://schemas.microsoft.com/office/drawing/2014/main" id="{B35A08C7-50DD-4C2D-8486-96C3679518BB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8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254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bild - logotyp stati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3F1FFC50-6B4C-4EE5-9D3D-E4A53106DD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47109" y="2298700"/>
            <a:ext cx="3352800" cy="5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977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bild bildbak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tshållare för bild 20">
            <a:extLst>
              <a:ext uri="{FF2B5EF4-FFF2-40B4-BE49-F238E27FC236}">
                <a16:creationId xmlns:a16="http://schemas.microsoft.com/office/drawing/2014/main" id="{1CC6FBF2-5A3A-4449-BF81-DF70A11C96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999999"/>
          </a:solidFill>
        </p:spPr>
        <p:txBody>
          <a:bodyPr/>
          <a:lstStyle>
            <a:lvl1pPr marL="1436688" indent="0" algn="l">
              <a:buNone/>
              <a:defRPr sz="2400" b="0"/>
            </a:lvl1pPr>
          </a:lstStyle>
          <a:p>
            <a:r>
              <a:rPr lang="sv-SE" dirty="0"/>
              <a:t>Välj bakgrundsbild under fliken Unionen/</a:t>
            </a:r>
            <a:r>
              <a:rPr lang="sv-SE" dirty="0" err="1"/>
              <a:t>Bildbank</a:t>
            </a:r>
            <a:r>
              <a:rPr lang="sv-SE" dirty="0"/>
              <a:t>/Bakgrund</a:t>
            </a:r>
          </a:p>
        </p:txBody>
      </p:sp>
      <p:sp>
        <p:nvSpPr>
          <p:cNvPr id="28" name="Rubrik 1">
            <a:extLst>
              <a:ext uri="{FF2B5EF4-FFF2-40B4-BE49-F238E27FC236}">
                <a16:creationId xmlns:a16="http://schemas.microsoft.com/office/drawing/2014/main" id="{EB3FF980-0150-4B8A-9AEC-6D5CE5C079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40000" y="1520082"/>
            <a:ext cx="4457737" cy="681405"/>
          </a:xfrm>
          <a:solidFill>
            <a:schemeClr val="tx2"/>
          </a:solidFill>
        </p:spPr>
        <p:txBody>
          <a:bodyPr wrap="none" lIns="90000" tIns="0" rIns="90000" bIns="0" anchor="b">
            <a:spAutoFit/>
          </a:bodyPr>
          <a:lstStyle>
            <a:lvl1pPr algn="l">
              <a:lnSpc>
                <a:spcPct val="82000"/>
              </a:lnSpc>
              <a:defRPr lang="sv-SE" sz="5400" b="0" kern="1200" dirty="0">
                <a:solidFill>
                  <a:schemeClr val="bg2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sv-SE" dirty="0"/>
              <a:t>Titel på presentation</a:t>
            </a:r>
          </a:p>
        </p:txBody>
      </p:sp>
      <p:sp>
        <p:nvSpPr>
          <p:cNvPr id="27" name="Underrubrik 2">
            <a:extLst>
              <a:ext uri="{FF2B5EF4-FFF2-40B4-BE49-F238E27FC236}">
                <a16:creationId xmlns:a16="http://schemas.microsoft.com/office/drawing/2014/main" id="{E16009FA-2520-4ADD-AD4D-872E10B3AFA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1440000" y="2286000"/>
            <a:ext cx="4287369" cy="679673"/>
          </a:xfrm>
          <a:prstGeom prst="rect">
            <a:avLst/>
          </a:prstGeom>
          <a:solidFill>
            <a:schemeClr val="tx2"/>
          </a:solidFill>
        </p:spPr>
        <p:txBody>
          <a:bodyPr vert="horz" wrap="none" lIns="90000" tIns="0" rIns="90000" bIns="0" rtlCol="0" anchor="b" anchorCtr="0">
            <a:spAutoFit/>
          </a:bodyPr>
          <a:lstStyle>
            <a:lvl1pPr marL="0" indent="0">
              <a:lnSpc>
                <a:spcPct val="82000"/>
              </a:lnSpc>
              <a:buNone/>
              <a:defRPr lang="sv-SE" sz="5400" b="0" dirty="0">
                <a:solidFill>
                  <a:schemeClr val="bg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252000" lvl="0" indent="-252000">
              <a:lnSpc>
                <a:spcPts val="5300"/>
              </a:lnSpc>
              <a:spcBef>
                <a:spcPct val="0"/>
              </a:spcBef>
            </a:pPr>
            <a:r>
              <a:rPr lang="sv-SE" dirty="0"/>
              <a:t>Rad 2 (kan tas bort)</a:t>
            </a:r>
          </a:p>
        </p:txBody>
      </p:sp>
      <p:sp>
        <p:nvSpPr>
          <p:cNvPr id="8" name="Platshållare för Datum 18">
            <a:extLst>
              <a:ext uri="{FF2B5EF4-FFF2-40B4-BE49-F238E27FC236}">
                <a16:creationId xmlns:a16="http://schemas.microsoft.com/office/drawing/2014/main" id="{2DDDCD62-F12B-4E6A-AF92-DF7851BCE5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41838" y="4312800"/>
            <a:ext cx="3612032" cy="162000"/>
          </a:xfrm>
          <a:prstGeom prst="rect">
            <a:avLst/>
          </a:prstGeom>
        </p:spPr>
        <p:txBody>
          <a:bodyPr tIns="0" bIns="0"/>
          <a:lstStyle>
            <a:lvl1pPr marL="0" indent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sv-SE" dirty="0"/>
              <a:t>Datum</a:t>
            </a:r>
          </a:p>
        </p:txBody>
      </p:sp>
      <p:sp>
        <p:nvSpPr>
          <p:cNvPr id="7" name="Platshållare för Namn 19">
            <a:extLst>
              <a:ext uri="{FF2B5EF4-FFF2-40B4-BE49-F238E27FC236}">
                <a16:creationId xmlns:a16="http://schemas.microsoft.com/office/drawing/2014/main" id="{318C1431-09E3-4643-9AA5-115C5D2E04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29806" y="4629600"/>
            <a:ext cx="3612032" cy="162000"/>
          </a:xfrm>
          <a:prstGeom prst="rect">
            <a:avLst/>
          </a:prstGeom>
        </p:spPr>
        <p:txBody>
          <a:bodyPr tIns="0" bIns="0"/>
          <a:lstStyle>
            <a:lvl1pPr marL="0" indent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sv-SE" dirty="0"/>
              <a:t>Namn Efternamn</a:t>
            </a:r>
          </a:p>
        </p:txBody>
      </p:sp>
    </p:spTree>
    <p:extLst>
      <p:ext uri="{BB962C8B-B14F-4D97-AF65-F5344CB8AC3E}">
        <p14:creationId xmlns:p14="http://schemas.microsoft.com/office/powerpoint/2010/main" val="1912989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rubrik 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1">
            <a:extLst>
              <a:ext uri="{FF2B5EF4-FFF2-40B4-BE49-F238E27FC236}">
                <a16:creationId xmlns:a16="http://schemas.microsoft.com/office/drawing/2014/main" id="{AD7E753E-6925-46FA-AC99-84397E4290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40000" y="1520082"/>
            <a:ext cx="3121089" cy="681405"/>
          </a:xfrm>
          <a:solidFill>
            <a:schemeClr val="bg2"/>
          </a:solidFill>
        </p:spPr>
        <p:txBody>
          <a:bodyPr wrap="none" lIns="90000" tIns="0" rIns="90000" bIns="0" anchor="b">
            <a:spAutoFit/>
          </a:bodyPr>
          <a:lstStyle>
            <a:lvl1pPr algn="l">
              <a:lnSpc>
                <a:spcPct val="82000"/>
              </a:lnSpc>
              <a:defRPr lang="sv-SE" sz="5400" b="0" kern="1200" dirty="0">
                <a:solidFill>
                  <a:schemeClr val="tx2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sv-SE" dirty="0"/>
              <a:t>Avsnittsrubrik</a:t>
            </a:r>
          </a:p>
        </p:txBody>
      </p:sp>
      <p:sp>
        <p:nvSpPr>
          <p:cNvPr id="5" name="Underrubrik 2">
            <a:extLst>
              <a:ext uri="{FF2B5EF4-FFF2-40B4-BE49-F238E27FC236}">
                <a16:creationId xmlns:a16="http://schemas.microsoft.com/office/drawing/2014/main" id="{85794B9A-CD40-484F-95FB-9EC51E631689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1440000" y="2286000"/>
            <a:ext cx="4287369" cy="679673"/>
          </a:xfrm>
          <a:prstGeom prst="rect">
            <a:avLst/>
          </a:prstGeom>
          <a:solidFill>
            <a:schemeClr val="bg2"/>
          </a:solidFill>
        </p:spPr>
        <p:txBody>
          <a:bodyPr vert="horz" wrap="none" lIns="90000" tIns="0" rIns="90000" bIns="0" rtlCol="0" anchor="b" anchorCtr="0">
            <a:spAutoFit/>
          </a:bodyPr>
          <a:lstStyle>
            <a:lvl1pPr marL="0" indent="0">
              <a:lnSpc>
                <a:spcPct val="82000"/>
              </a:lnSpc>
              <a:buNone/>
              <a:defRPr lang="sv-SE" sz="5400" b="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252000" lvl="0" indent="-252000">
              <a:lnSpc>
                <a:spcPts val="5300"/>
              </a:lnSpc>
              <a:spcBef>
                <a:spcPct val="0"/>
              </a:spcBef>
            </a:pPr>
            <a:r>
              <a:rPr lang="sv-SE" dirty="0"/>
              <a:t>Rad 2 (kan tas bort)</a:t>
            </a:r>
          </a:p>
        </p:txBody>
      </p:sp>
    </p:spTree>
    <p:extLst>
      <p:ext uri="{BB962C8B-B14F-4D97-AF65-F5344CB8AC3E}">
        <p14:creationId xmlns:p14="http://schemas.microsoft.com/office/powerpoint/2010/main" val="1826379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nittsrubrik grön/bildbak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10">
            <a:extLst>
              <a:ext uri="{FF2B5EF4-FFF2-40B4-BE49-F238E27FC236}">
                <a16:creationId xmlns:a16="http://schemas.microsoft.com/office/drawing/2014/main" id="{2A87838F-05BE-4324-84C9-46FB08E4BC1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1436688" indent="0" algn="l">
              <a:buNone/>
              <a:defRPr sz="2400" b="0"/>
            </a:lvl1pPr>
          </a:lstStyle>
          <a:p>
            <a:r>
              <a:rPr lang="sv-SE" dirty="0"/>
              <a:t>Välj bakgrundsbild under fliken Unionen/</a:t>
            </a:r>
            <a:r>
              <a:rPr lang="sv-SE" dirty="0" err="1"/>
              <a:t>Bildbank</a:t>
            </a:r>
            <a:r>
              <a:rPr lang="sv-SE" dirty="0"/>
              <a:t>/Bakgrund</a:t>
            </a:r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9C7789F3-DDE2-421E-857E-97B53A5854D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40000" y="1520082"/>
            <a:ext cx="3121089" cy="681405"/>
          </a:xfrm>
          <a:solidFill>
            <a:schemeClr val="bg2"/>
          </a:solidFill>
        </p:spPr>
        <p:txBody>
          <a:bodyPr wrap="none" lIns="90000" tIns="0" rIns="90000" bIns="0" anchor="b">
            <a:spAutoFit/>
          </a:bodyPr>
          <a:lstStyle>
            <a:lvl1pPr algn="l">
              <a:lnSpc>
                <a:spcPct val="82000"/>
              </a:lnSpc>
              <a:defRPr lang="sv-SE" sz="5400" b="0" kern="1200" dirty="0">
                <a:solidFill>
                  <a:schemeClr val="tx2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sv-SE" dirty="0"/>
              <a:t>Avsnittsrubrik</a:t>
            </a:r>
          </a:p>
        </p:txBody>
      </p:sp>
      <p:sp>
        <p:nvSpPr>
          <p:cNvPr id="5" name="Underrubrik 2">
            <a:extLst>
              <a:ext uri="{FF2B5EF4-FFF2-40B4-BE49-F238E27FC236}">
                <a16:creationId xmlns:a16="http://schemas.microsoft.com/office/drawing/2014/main" id="{198457E7-FB00-4B5C-8763-7192C1808814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1440000" y="2286000"/>
            <a:ext cx="4287369" cy="679673"/>
          </a:xfrm>
          <a:prstGeom prst="rect">
            <a:avLst/>
          </a:prstGeom>
          <a:solidFill>
            <a:schemeClr val="bg2"/>
          </a:solidFill>
        </p:spPr>
        <p:txBody>
          <a:bodyPr vert="horz" wrap="none" lIns="90000" tIns="0" rIns="90000" bIns="0" rtlCol="0" anchor="b" anchorCtr="0">
            <a:spAutoFit/>
          </a:bodyPr>
          <a:lstStyle>
            <a:lvl1pPr marL="0" indent="0">
              <a:lnSpc>
                <a:spcPct val="82000"/>
              </a:lnSpc>
              <a:buNone/>
              <a:defRPr lang="sv-SE" sz="5400" b="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252000" lvl="0" indent="-252000">
              <a:lnSpc>
                <a:spcPts val="5300"/>
              </a:lnSpc>
              <a:spcBef>
                <a:spcPct val="0"/>
              </a:spcBef>
            </a:pPr>
            <a:r>
              <a:rPr lang="sv-SE" dirty="0"/>
              <a:t>Rad 2 (kan tas bort)</a:t>
            </a:r>
          </a:p>
        </p:txBody>
      </p:sp>
    </p:spTree>
    <p:extLst>
      <p:ext uri="{BB962C8B-B14F-4D97-AF65-F5344CB8AC3E}">
        <p14:creationId xmlns:p14="http://schemas.microsoft.com/office/powerpoint/2010/main" val="2730975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nittsrubrik bildbak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10">
            <a:extLst>
              <a:ext uri="{FF2B5EF4-FFF2-40B4-BE49-F238E27FC236}">
                <a16:creationId xmlns:a16="http://schemas.microsoft.com/office/drawing/2014/main" id="{DBB2A943-29C0-4497-B0FC-42F00100CB0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999999"/>
          </a:solidFill>
        </p:spPr>
        <p:txBody>
          <a:bodyPr/>
          <a:lstStyle>
            <a:lvl1pPr marL="1436688" indent="0" algn="l">
              <a:buNone/>
              <a:defRPr sz="2400"/>
            </a:lvl1pPr>
          </a:lstStyle>
          <a:p>
            <a:r>
              <a:rPr lang="sv-SE" dirty="0"/>
              <a:t>Välj bakgrundsbild under fliken Unionen/</a:t>
            </a:r>
            <a:r>
              <a:rPr lang="sv-SE" dirty="0" err="1"/>
              <a:t>Bildbank</a:t>
            </a:r>
            <a:r>
              <a:rPr lang="sv-SE" dirty="0"/>
              <a:t>/Bakgrund</a:t>
            </a:r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24F5A802-09F8-411B-B521-03A7F1C4B4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40000" y="1520082"/>
            <a:ext cx="3121089" cy="681405"/>
          </a:xfrm>
          <a:solidFill>
            <a:schemeClr val="tx2"/>
          </a:solidFill>
        </p:spPr>
        <p:txBody>
          <a:bodyPr wrap="none" lIns="90000" tIns="0" rIns="90000" bIns="0" anchor="b">
            <a:spAutoFit/>
          </a:bodyPr>
          <a:lstStyle>
            <a:lvl1pPr algn="l">
              <a:lnSpc>
                <a:spcPct val="82000"/>
              </a:lnSpc>
              <a:defRPr lang="sv-SE" sz="5400" b="0" kern="1200" dirty="0">
                <a:solidFill>
                  <a:schemeClr val="bg2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sv-SE" dirty="0"/>
              <a:t>Avsnittsrubrik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878EEEF6-1556-4045-A44E-99072E9A1F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40000" y="2286727"/>
            <a:ext cx="4287369" cy="679673"/>
          </a:xfrm>
          <a:solidFill>
            <a:schemeClr val="tx2"/>
          </a:solidFill>
        </p:spPr>
        <p:txBody>
          <a:bodyPr wrap="none" lIns="90000" rIns="90000" anchor="b" anchorCtr="0">
            <a:spAutoFit/>
          </a:bodyPr>
          <a:lstStyle>
            <a:lvl1pPr marL="0" indent="0">
              <a:lnSpc>
                <a:spcPts val="5300"/>
              </a:lnSpc>
              <a:spcBef>
                <a:spcPts val="0"/>
              </a:spcBef>
              <a:buNone/>
              <a:defRPr sz="54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sv-SE" dirty="0"/>
              <a:t>Rad 2 (kan tas bort)</a:t>
            </a:r>
          </a:p>
        </p:txBody>
      </p:sp>
    </p:spTree>
    <p:extLst>
      <p:ext uri="{BB962C8B-B14F-4D97-AF65-F5344CB8AC3E}">
        <p14:creationId xmlns:p14="http://schemas.microsoft.com/office/powerpoint/2010/main" val="3367973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s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10">
            <a:extLst>
              <a:ext uri="{FF2B5EF4-FFF2-40B4-BE49-F238E27FC236}">
                <a16:creationId xmlns:a16="http://schemas.microsoft.com/office/drawing/2014/main" id="{DBB2A943-29C0-4497-B0FC-42F00100CB0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1800" y="-2250"/>
            <a:ext cx="9147600" cy="5148000"/>
          </a:xfrm>
          <a:prstGeom prst="rect">
            <a:avLst/>
          </a:prstGeom>
          <a:solidFill>
            <a:srgbClr val="999999"/>
          </a:solidFill>
        </p:spPr>
        <p:txBody>
          <a:bodyPr tIns="72000"/>
          <a:lstStyle>
            <a:lvl1pPr marL="1436400" indent="0" algn="l">
              <a:lnSpc>
                <a:spcPts val="1900"/>
              </a:lnSpc>
              <a:spcBef>
                <a:spcPts val="0"/>
              </a:spcBef>
              <a:buNone/>
              <a:defRPr/>
            </a:lvl1pPr>
          </a:lstStyle>
          <a:p>
            <a:r>
              <a:rPr lang="sv-SE" dirty="0"/>
              <a:t>Klicka på ikonen för att lägga till en bild. </a:t>
            </a:r>
            <a:r>
              <a:rPr lang="sv-SE" dirty="0" err="1"/>
              <a:t>Unionenbilder</a:t>
            </a:r>
            <a:r>
              <a:rPr lang="sv-SE" dirty="0"/>
              <a:t> finns under fliken</a:t>
            </a:r>
            <a:br>
              <a:rPr lang="sv-SE" dirty="0"/>
            </a:br>
            <a:r>
              <a:rPr lang="sv-SE" dirty="0"/>
              <a:t>Unionen/</a:t>
            </a:r>
            <a:r>
              <a:rPr lang="sv-SE" dirty="0" err="1"/>
              <a:t>Bildbank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72854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D28AB50-E733-1E47-804F-FFE6AC7D6B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39861" y="843558"/>
            <a:ext cx="5760000" cy="2142630"/>
          </a:xfrm>
        </p:spPr>
        <p:txBody>
          <a:bodyPr anchor="b" anchorCtr="0"/>
          <a:lstStyle>
            <a:lvl1pPr marL="198000" indent="-198000">
              <a:lnSpc>
                <a:spcPts val="4000"/>
              </a:lnSpc>
              <a:defRPr>
                <a:solidFill>
                  <a:schemeClr val="bg2"/>
                </a:solidFill>
              </a:defRPr>
            </a:lvl1pPr>
          </a:lstStyle>
          <a:p>
            <a:r>
              <a:rPr lang="sv-SE" dirty="0"/>
              <a:t>”Skriv ditt citat här och vem du citerar nere till höger”.</a:t>
            </a:r>
          </a:p>
        </p:txBody>
      </p:sp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B38F5A51-E43F-4BFD-8DA5-B262461ED9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42400" y="3003558"/>
            <a:ext cx="3657461" cy="180000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sv-SE" sz="1600" b="0" kern="1200" dirty="0">
                <a:solidFill>
                  <a:schemeClr val="bg2"/>
                </a:solidFill>
                <a:latin typeface="Paralucent Condensed Bd" panose="02000506030000020004" pitchFamily="50" charset="0"/>
                <a:ea typeface="+mn-ea"/>
                <a:cs typeface="Arial" panose="020B0604020202020204" pitchFamily="34" charset="0"/>
              </a:defRPr>
            </a:lvl1pPr>
            <a:lvl2pPr marL="342900" indent="0">
              <a:buNone/>
              <a:defRPr sz="1600" b="1">
                <a:solidFill>
                  <a:srgbClr val="B1DFAB"/>
                </a:solidFill>
              </a:defRPr>
            </a:lvl2pPr>
            <a:lvl3pPr marL="685800" indent="0">
              <a:buNone/>
              <a:defRPr sz="1600" b="1">
                <a:solidFill>
                  <a:srgbClr val="B1DFAB"/>
                </a:solidFill>
              </a:defRPr>
            </a:lvl3pPr>
            <a:lvl4pPr marL="1028700" indent="0">
              <a:buNone/>
              <a:defRPr sz="1600" b="1">
                <a:solidFill>
                  <a:srgbClr val="B1DFAB"/>
                </a:solidFill>
              </a:defRPr>
            </a:lvl4pPr>
            <a:lvl5pPr marL="1371600" indent="0">
              <a:buNone/>
              <a:defRPr sz="1600" b="1">
                <a:solidFill>
                  <a:srgbClr val="B1DFAB"/>
                </a:solidFill>
              </a:defRPr>
            </a:lvl5pPr>
          </a:lstStyle>
          <a:p>
            <a:pPr lvl="0"/>
            <a:r>
              <a:rPr lang="sv-SE" dirty="0"/>
              <a:t>Namn citerad person</a:t>
            </a:r>
          </a:p>
        </p:txBody>
      </p:sp>
      <p:sp>
        <p:nvSpPr>
          <p:cNvPr id="3" name="Platshållare för datum 3">
            <a:extLst>
              <a:ext uri="{FF2B5EF4-FFF2-40B4-BE49-F238E27FC236}">
                <a16:creationId xmlns:a16="http://schemas.microsoft.com/office/drawing/2014/main" id="{58854082-C68B-4C59-9B29-7AFB6475451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sv-SE" dirty="0">
              <a:solidFill>
                <a:schemeClr val="bg2"/>
              </a:solidFill>
            </a:endParaRP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5B23755-E93B-46B7-A896-6E418782DBA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sv-SE"/>
              <a:t>Unionen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405DA1E-FAAA-4FC0-B28C-52B13A1C332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4218C53-6AA3-834F-8ED4-DCDDBC41A75D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54908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1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5227DE57-E36C-B444-B4D2-21817BE5F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9862" y="860400"/>
            <a:ext cx="6192837" cy="90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dirty="0"/>
              <a:t>Klicka här för att lägga till text på två rader</a:t>
            </a:r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01A725F1-26BF-41E5-8CA4-8AE2EA7B0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39862" y="1851025"/>
            <a:ext cx="6192837" cy="23764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E997CAE-8495-7F4E-AF3D-5BB2C6AF4B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39862" y="4800601"/>
            <a:ext cx="442333" cy="15201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bg2"/>
                </a:solidFill>
              </a:defRPr>
            </a:lvl1pPr>
          </a:lstStyle>
          <a:p>
            <a:endParaRPr lang="sv-SE" dirty="0">
              <a:solidFill>
                <a:schemeClr val="bg2"/>
              </a:solidFill>
            </a:endParaRP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C773D1A-385D-3945-8401-26BCCE1E28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82196" y="4800601"/>
            <a:ext cx="5004000" cy="15201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bg2"/>
                </a:solidFill>
              </a:defRPr>
            </a:lvl1pPr>
          </a:lstStyle>
          <a:p>
            <a:r>
              <a:rPr lang="sv-SE"/>
              <a:t>Unionen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279AB52-FEB4-7541-A47B-D4A371C3BA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68722" y="4800601"/>
            <a:ext cx="563977" cy="15201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bg2"/>
                </a:solidFill>
              </a:defRPr>
            </a:lvl1pPr>
          </a:lstStyle>
          <a:p>
            <a:fld id="{E4218C53-6AA3-834F-8ED4-DCDDBC41A75D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37662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860" r:id="rId2"/>
    <p:sldLayoutId id="2147483862" r:id="rId3"/>
    <p:sldLayoutId id="2147483863" r:id="rId4"/>
    <p:sldLayoutId id="2147483864" r:id="rId5"/>
    <p:sldLayoutId id="2147483865" r:id="rId6"/>
    <p:sldLayoutId id="2147483867" r:id="rId7"/>
    <p:sldLayoutId id="2147483868" r:id="rId8"/>
    <p:sldLayoutId id="2147483869" r:id="rId9"/>
    <p:sldLayoutId id="2147483915" r:id="rId10"/>
    <p:sldLayoutId id="2147483914" r:id="rId11"/>
    <p:sldLayoutId id="2147483888" r:id="rId12"/>
    <p:sldLayoutId id="2147483889" r:id="rId13"/>
    <p:sldLayoutId id="2147483872" r:id="rId14"/>
    <p:sldLayoutId id="2147483916" r:id="rId15"/>
    <p:sldLayoutId id="2147483909" r:id="rId16"/>
    <p:sldLayoutId id="2147483910" r:id="rId17"/>
    <p:sldLayoutId id="2147483901" r:id="rId18"/>
    <p:sldLayoutId id="2147483902" r:id="rId19"/>
    <p:sldLayoutId id="2147483903" r:id="rId20"/>
    <p:sldLayoutId id="2147483904" r:id="rId21"/>
    <p:sldLayoutId id="2147483874" r:id="rId22"/>
    <p:sldLayoutId id="2147483875" r:id="rId23"/>
    <p:sldLayoutId id="2147483876" r:id="rId24"/>
    <p:sldLayoutId id="2147483877" r:id="rId25"/>
    <p:sldLayoutId id="2147483878" r:id="rId26"/>
    <p:sldLayoutId id="2147483879" r:id="rId27"/>
    <p:sldLayoutId id="2147483881" r:id="rId28"/>
    <p:sldLayoutId id="2147483883" r:id="rId29"/>
    <p:sldLayoutId id="2147483884" r:id="rId30"/>
    <p:sldLayoutId id="2147483911" r:id="rId31"/>
    <p:sldLayoutId id="2147483885" r:id="rId32"/>
    <p:sldLayoutId id="2147483900" r:id="rId33"/>
    <p:sldLayoutId id="2147483892" r:id="rId34"/>
    <p:sldLayoutId id="2147483917" r:id="rId35"/>
    <p:sldLayoutId id="2147483896" r:id="rId36"/>
    <p:sldLayoutId id="2147483897" r:id="rId37"/>
    <p:sldLayoutId id="2147483898" r:id="rId38"/>
    <p:sldLayoutId id="2147483899" r:id="rId39"/>
  </p:sldLayoutIdLst>
  <p:hf sldNum="0" hdr="0" ftr="0" dt="0"/>
  <p:txStyles>
    <p:titleStyle>
      <a:lvl1pPr algn="l" defTabSz="685800" rtl="0" eaLnBrk="1" latinLnBrk="0" hangingPunct="1">
        <a:lnSpc>
          <a:spcPts val="4000"/>
        </a:lnSpc>
        <a:spcBef>
          <a:spcPct val="0"/>
        </a:spcBef>
        <a:buNone/>
        <a:defRPr sz="4200" b="0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252000" indent="-252000" algn="l" defTabSz="685800" rtl="0" eaLnBrk="1" latinLnBrk="0" hangingPunct="1">
        <a:lnSpc>
          <a:spcPts val="2300"/>
        </a:lnSpc>
        <a:spcBef>
          <a:spcPts val="800"/>
        </a:spcBef>
        <a:spcAft>
          <a:spcPts val="0"/>
        </a:spcAft>
        <a:buFont typeface="Arial" panose="020B0604020202020204" pitchFamily="34" charset="0"/>
        <a:buChar char="•"/>
        <a:defRPr lang="sv-SE" sz="2400" b="0" kern="1200" smtClean="0">
          <a:solidFill>
            <a:schemeClr val="bg2"/>
          </a:solidFill>
          <a:latin typeface="+mn-lt"/>
          <a:ea typeface="+mn-ea"/>
          <a:cs typeface="+mn-cs"/>
        </a:defRPr>
      </a:lvl1pPr>
      <a:lvl2pPr marL="446400" indent="-171450" algn="l" defTabSz="685800" rtl="0" eaLnBrk="1" latinLnBrk="0" hangingPunct="1">
        <a:lnSpc>
          <a:spcPts val="2000"/>
        </a:lnSpc>
        <a:spcBef>
          <a:spcPts val="375"/>
        </a:spcBef>
        <a:buFont typeface="Arial" panose="020B0604020202020204" pitchFamily="34" charset="0"/>
        <a:buChar char="•"/>
        <a:defRPr lang="sv-SE" sz="2000" kern="1200" smtClean="0">
          <a:solidFill>
            <a:schemeClr val="bg2"/>
          </a:solidFill>
          <a:latin typeface="+mn-lt"/>
          <a:ea typeface="+mn-ea"/>
          <a:cs typeface="+mn-cs"/>
        </a:defRPr>
      </a:lvl2pPr>
      <a:lvl3pPr marL="630000" indent="-171450" algn="l" defTabSz="685800" rtl="0" eaLnBrk="1" latinLnBrk="0" hangingPunct="1">
        <a:lnSpc>
          <a:spcPts val="2000"/>
        </a:lnSpc>
        <a:spcBef>
          <a:spcPts val="375"/>
        </a:spcBef>
        <a:buFont typeface="Arial" panose="020B0604020202020204" pitchFamily="34" charset="0"/>
        <a:buChar char="•"/>
        <a:defRPr lang="sv-SE" sz="2000" kern="1200" smtClean="0">
          <a:solidFill>
            <a:schemeClr val="bg2"/>
          </a:solidFill>
          <a:latin typeface="+mn-lt"/>
          <a:ea typeface="+mn-ea"/>
          <a:cs typeface="+mn-cs"/>
        </a:defRPr>
      </a:lvl3pPr>
      <a:lvl4pPr marL="810000" indent="-171450" algn="l" defTabSz="685800" rtl="0" eaLnBrk="1" latinLnBrk="0" hangingPunct="1">
        <a:lnSpc>
          <a:spcPts val="2000"/>
        </a:lnSpc>
        <a:spcBef>
          <a:spcPts val="375"/>
        </a:spcBef>
        <a:buFont typeface="Arial" panose="020B0604020202020204" pitchFamily="34" charset="0"/>
        <a:buChar char="•"/>
        <a:defRPr lang="sv-SE" sz="2000" kern="1200" smtClean="0">
          <a:solidFill>
            <a:schemeClr val="bg2"/>
          </a:solidFill>
          <a:latin typeface="+mn-lt"/>
          <a:ea typeface="+mn-ea"/>
          <a:cs typeface="+mn-cs"/>
        </a:defRPr>
      </a:lvl4pPr>
      <a:lvl5pPr marL="990000" indent="-171450" algn="l" defTabSz="685800" rtl="0" eaLnBrk="1" latinLnBrk="0" hangingPunct="1">
        <a:lnSpc>
          <a:spcPts val="2000"/>
        </a:lnSpc>
        <a:spcBef>
          <a:spcPts val="375"/>
        </a:spcBef>
        <a:buFont typeface="Arial" panose="020B0604020202020204" pitchFamily="34" charset="0"/>
        <a:buChar char="•"/>
        <a:defRPr lang="sv-SE" sz="2000" kern="1200">
          <a:solidFill>
            <a:schemeClr val="bg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13">
          <p15:clr>
            <a:srgbClr val="F26B43"/>
          </p15:clr>
        </p15:guide>
        <p15:guide id="2" pos="2880">
          <p15:clr>
            <a:srgbClr val="F26B43"/>
          </p15:clr>
        </p15:guide>
        <p15:guide id="3" orient="horz" pos="1620">
          <p15:clr>
            <a:srgbClr val="F26B43"/>
          </p15:clr>
        </p15:guide>
        <p15:guide id="4" orient="horz" pos="2663">
          <p15:clr>
            <a:srgbClr val="F26B43"/>
          </p15:clr>
        </p15:guide>
        <p15:guide id="5" orient="horz" pos="1030">
          <p15:clr>
            <a:srgbClr val="F26B43"/>
          </p15:clr>
        </p15:guide>
        <p15:guide id="6" orient="horz" pos="116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ionen.se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://www.unionen.se/fortroendevald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www.unionen.se/lon" TargetMode="External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Unionen_14sek_unionense_5mb">
            <a:hlinkClick r:id="" action="ppaction://media"/>
            <a:extLst>
              <a:ext uri="{FF2B5EF4-FFF2-40B4-BE49-F238E27FC236}">
                <a16:creationId xmlns:a16="http://schemas.microsoft.com/office/drawing/2014/main" id="{2ACD44E2-131C-E146-9137-C9CA0E12ED52}"/>
              </a:ext>
            </a:extLst>
          </p:cNvPr>
          <p:cNvPicPr>
            <a:picLocks noGrp="1" noChangeAspect="1"/>
          </p:cNvPicPr>
          <p:nvPr>
            <p:ph type="pic" sz="quarter" idx="1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/>
          <a:stretch/>
        </p:blipFill>
        <p:spPr>
          <a:prstGeom prst="rect">
            <a:avLst/>
          </a:prstGeom>
        </p:spPr>
      </p:pic>
      <p:sp>
        <p:nvSpPr>
          <p:cNvPr id="9" name="Rubrik 8">
            <a:extLst>
              <a:ext uri="{FF2B5EF4-FFF2-40B4-BE49-F238E27FC236}">
                <a16:creationId xmlns:a16="http://schemas.microsoft.com/office/drawing/2014/main" id="{CC99ECA2-A1BD-414E-B083-01F783080A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0000" y="1906418"/>
            <a:ext cx="4012935" cy="681405"/>
          </a:xfrm>
        </p:spPr>
        <p:txBody>
          <a:bodyPr/>
          <a:lstStyle/>
          <a:p>
            <a:r>
              <a:rPr lang="sv-SE" dirty="0"/>
              <a:t>Det här är Unionen</a:t>
            </a:r>
          </a:p>
        </p:txBody>
      </p:sp>
    </p:spTree>
    <p:extLst>
      <p:ext uri="{BB962C8B-B14F-4D97-AF65-F5344CB8AC3E}">
        <p14:creationId xmlns:p14="http://schemas.microsoft.com/office/powerpoint/2010/main" val="146164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6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10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690EB1E-1D2B-D34D-8E13-2DA01A05E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9862" y="626400"/>
            <a:ext cx="6192837" cy="900000"/>
          </a:xfrm>
        </p:spPr>
        <p:txBody>
          <a:bodyPr/>
          <a:lstStyle/>
          <a:p>
            <a:r>
              <a:rPr lang="sv-SE" dirty="0"/>
              <a:t>Unionen Student 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4841799-7D09-A549-8543-48C8F784F97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439862" y="1634400"/>
            <a:ext cx="3004390" cy="2375241"/>
          </a:xfrm>
        </p:spPr>
        <p:txBody>
          <a:bodyPr/>
          <a:lstStyle/>
          <a:p>
            <a:pPr lvl="0">
              <a:lnSpc>
                <a:spcPts val="1600"/>
              </a:lnSpc>
            </a:pPr>
            <a:r>
              <a:rPr lang="sv-SE" sz="1800" dirty="0"/>
              <a:t>Anpassat för studenter på högskolan </a:t>
            </a:r>
            <a:br>
              <a:rPr lang="sv-SE" sz="1800" dirty="0"/>
            </a:br>
            <a:r>
              <a:rPr lang="sv-SE" sz="1800" dirty="0"/>
              <a:t>och universitet och siktar på ett jobb </a:t>
            </a:r>
            <a:br>
              <a:rPr lang="sv-SE" sz="1800" dirty="0"/>
            </a:br>
            <a:r>
              <a:rPr lang="sv-SE" sz="1800" dirty="0"/>
              <a:t>i privat sektor efter examen.</a:t>
            </a:r>
          </a:p>
          <a:p>
            <a:pPr lvl="0">
              <a:lnSpc>
                <a:spcPts val="1600"/>
              </a:lnSpc>
            </a:pPr>
            <a:r>
              <a:rPr lang="sv-SE" sz="1800" dirty="0"/>
              <a:t>Experthjälp om löner och avtal för </a:t>
            </a:r>
            <a:br>
              <a:rPr lang="sv-SE" sz="1800" dirty="0"/>
            </a:br>
            <a:r>
              <a:rPr lang="sv-SE" sz="1800" dirty="0"/>
              <a:t>extrajobbet och inför jobb efter examen.</a:t>
            </a:r>
          </a:p>
          <a:p>
            <a:pPr lvl="0">
              <a:lnSpc>
                <a:spcPts val="1600"/>
              </a:lnSpc>
            </a:pPr>
            <a:r>
              <a:rPr lang="sv-SE" sz="1800" dirty="0"/>
              <a:t>Seminarier.</a:t>
            </a:r>
          </a:p>
          <a:p>
            <a:pPr lvl="0">
              <a:lnSpc>
                <a:spcPts val="1600"/>
              </a:lnSpc>
            </a:pPr>
            <a:r>
              <a:rPr lang="sv-SE" sz="1800" dirty="0"/>
              <a:t>Förmånlig hem- och olycksfallsförsäkring.</a:t>
            </a:r>
          </a:p>
          <a:p>
            <a:pPr lvl="0">
              <a:lnSpc>
                <a:spcPts val="1600"/>
              </a:lnSpc>
            </a:pPr>
            <a:r>
              <a:rPr lang="sv-SE" sz="1800" dirty="0"/>
              <a:t>0 kr för hela studietiden.</a:t>
            </a:r>
          </a:p>
          <a:p>
            <a:pPr lvl="0">
              <a:lnSpc>
                <a:spcPts val="1600"/>
              </a:lnSpc>
            </a:pPr>
            <a:r>
              <a:rPr lang="sv-SE" sz="1800" dirty="0"/>
              <a:t>100 kr för första året som </a:t>
            </a:r>
            <a:br>
              <a:rPr lang="sv-SE" sz="1800" dirty="0"/>
            </a:br>
            <a:r>
              <a:rPr lang="sv-SE" sz="1800" dirty="0"/>
              <a:t>yrkesverksam medlem.</a:t>
            </a:r>
          </a:p>
          <a:p>
            <a:pPr>
              <a:lnSpc>
                <a:spcPts val="1600"/>
              </a:lnSpc>
            </a:pPr>
            <a:endParaRPr lang="sv-SE" sz="1800" dirty="0"/>
          </a:p>
        </p:txBody>
      </p:sp>
      <p:pic>
        <p:nvPicPr>
          <p:cNvPr id="15" name="Platshållare för bild 14" descr="En bild som visar inomhus, objekt, flera&#10;&#10;Automatiskt genererad beskrivning">
            <a:extLst>
              <a:ext uri="{FF2B5EF4-FFF2-40B4-BE49-F238E27FC236}">
                <a16:creationId xmlns:a16="http://schemas.microsoft.com/office/drawing/2014/main" id="{91571550-5107-3744-9413-53CEBE47108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2681832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690EB1E-1D2B-D34D-8E13-2DA01A05E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9862" y="626400"/>
            <a:ext cx="6192837" cy="900000"/>
          </a:xfrm>
        </p:spPr>
        <p:txBody>
          <a:bodyPr/>
          <a:lstStyle/>
          <a:p>
            <a:r>
              <a:rPr lang="sv-SE" dirty="0"/>
              <a:t>Unionen Chef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4841799-7D09-A549-8543-48C8F784F97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439862" y="1635125"/>
            <a:ext cx="3004390" cy="2375241"/>
          </a:xfrm>
        </p:spPr>
        <p:txBody>
          <a:bodyPr/>
          <a:lstStyle/>
          <a:p>
            <a:pPr lvl="0">
              <a:lnSpc>
                <a:spcPts val="1600"/>
              </a:lnSpc>
            </a:pPr>
            <a:r>
              <a:rPr lang="sv-SE" sz="1800" dirty="0"/>
              <a:t>Fler än 100 000 chefsmedlemmar.</a:t>
            </a:r>
          </a:p>
          <a:p>
            <a:pPr lvl="0">
              <a:lnSpc>
                <a:spcPts val="1600"/>
              </a:lnSpc>
            </a:pPr>
            <a:r>
              <a:rPr lang="sv-SE" sz="1800" dirty="0"/>
              <a:t>Ombudsman Chef i hela landet.</a:t>
            </a:r>
          </a:p>
          <a:p>
            <a:pPr lvl="0">
              <a:lnSpc>
                <a:spcPts val="1600"/>
              </a:lnSpc>
            </a:pPr>
            <a:r>
              <a:rPr lang="sv-SE" sz="1800" dirty="0"/>
              <a:t>Unionens Chefslinje, 0771-344 344.</a:t>
            </a:r>
          </a:p>
          <a:p>
            <a:pPr lvl="0">
              <a:lnSpc>
                <a:spcPts val="1600"/>
              </a:lnSpc>
            </a:pPr>
            <a:r>
              <a:rPr lang="sv-SE" sz="1800" dirty="0"/>
              <a:t>Granskning av chefskontrakt </a:t>
            </a:r>
            <a:br>
              <a:rPr lang="sv-SE" sz="1800" dirty="0"/>
            </a:br>
            <a:r>
              <a:rPr lang="sv-SE" sz="1800" dirty="0"/>
              <a:t>och </a:t>
            </a:r>
            <a:r>
              <a:rPr lang="sv-SE" sz="1800" dirty="0" err="1"/>
              <a:t>vd-avtal</a:t>
            </a:r>
            <a:r>
              <a:rPr lang="sv-SE" sz="1800" dirty="0"/>
              <a:t>.</a:t>
            </a:r>
          </a:p>
          <a:p>
            <a:pPr lvl="0">
              <a:lnSpc>
                <a:spcPts val="1600"/>
              </a:lnSpc>
            </a:pPr>
            <a:r>
              <a:rPr lang="sv-SE" sz="1800" dirty="0"/>
              <a:t>Chefsnätverk och ledarskapskurser.</a:t>
            </a:r>
          </a:p>
          <a:p>
            <a:pPr lvl="0">
              <a:lnSpc>
                <a:spcPts val="1600"/>
              </a:lnSpc>
            </a:pPr>
            <a:r>
              <a:rPr lang="sv-SE" sz="1800" dirty="0"/>
              <a:t>Stöd med löne- och utvecklingssamtal.</a:t>
            </a:r>
          </a:p>
          <a:p>
            <a:pPr lvl="0">
              <a:lnSpc>
                <a:spcPts val="1600"/>
              </a:lnSpc>
            </a:pPr>
            <a:r>
              <a:rPr lang="sv-SE" sz="1800" dirty="0"/>
              <a:t>Chef &amp; Karriär – vår egen medlemstidning.</a:t>
            </a:r>
          </a:p>
          <a:p>
            <a:pPr lvl="0">
              <a:lnSpc>
                <a:spcPts val="1600"/>
              </a:lnSpc>
            </a:pPr>
            <a:r>
              <a:rPr lang="sv-SE" sz="1800" dirty="0"/>
              <a:t>Exklusivt samarbete med IHM.</a:t>
            </a:r>
          </a:p>
          <a:p>
            <a:pPr>
              <a:lnSpc>
                <a:spcPts val="1600"/>
              </a:lnSpc>
            </a:pPr>
            <a:endParaRPr lang="sv-SE" sz="1800" dirty="0"/>
          </a:p>
        </p:txBody>
      </p:sp>
      <p:pic>
        <p:nvPicPr>
          <p:cNvPr id="7" name="Platshållare för bild 6">
            <a:extLst>
              <a:ext uri="{FF2B5EF4-FFF2-40B4-BE49-F238E27FC236}">
                <a16:creationId xmlns:a16="http://schemas.microsoft.com/office/drawing/2014/main" id="{BA231B25-9003-2747-82A4-F49318560D9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3728852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690EB1E-1D2B-D34D-8E13-2DA01A05E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9862" y="626400"/>
            <a:ext cx="6192837" cy="900000"/>
          </a:xfrm>
        </p:spPr>
        <p:txBody>
          <a:bodyPr/>
          <a:lstStyle/>
          <a:p>
            <a:r>
              <a:rPr lang="sv-SE" dirty="0"/>
              <a:t>Unionen Egenföretagare 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4841799-7D09-A549-8543-48C8F784F97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439862" y="1635125"/>
            <a:ext cx="3004390" cy="2375241"/>
          </a:xfrm>
        </p:spPr>
        <p:txBody>
          <a:bodyPr/>
          <a:lstStyle/>
          <a:p>
            <a:pPr marL="0" indent="0">
              <a:lnSpc>
                <a:spcPts val="1600"/>
              </a:lnSpc>
              <a:spcAft>
                <a:spcPts val="600"/>
              </a:spcAft>
              <a:buNone/>
            </a:pPr>
            <a:r>
              <a:rPr lang="sv-SE" sz="1800" dirty="0"/>
              <a:t>Ett medlemskap anpassat för egenföretagarens behov i arbetslivet</a:t>
            </a:r>
          </a:p>
          <a:p>
            <a:pPr marL="0" indent="0">
              <a:lnSpc>
                <a:spcPts val="1600"/>
              </a:lnSpc>
              <a:buNone/>
            </a:pPr>
            <a:r>
              <a:rPr lang="sv-SE" sz="1800" dirty="0">
                <a:latin typeface="+mj-lt"/>
              </a:rPr>
              <a:t>Trygghetspaket med bland annat:</a:t>
            </a:r>
          </a:p>
          <a:p>
            <a:pPr lvl="0">
              <a:lnSpc>
                <a:spcPts val="1600"/>
              </a:lnSpc>
            </a:pPr>
            <a:r>
              <a:rPr lang="sv-SE" sz="1800" dirty="0"/>
              <a:t>Egenföretagarrådgivning och </a:t>
            </a:r>
            <a:br>
              <a:rPr lang="sv-SE" sz="1800" dirty="0"/>
            </a:br>
            <a:r>
              <a:rPr lang="sv-SE" sz="1800" dirty="0"/>
              <a:t>facklig rådgivning till </a:t>
            </a:r>
            <a:r>
              <a:rPr lang="sv-SE" sz="1800" dirty="0" err="1"/>
              <a:t>kombinatörer</a:t>
            </a:r>
            <a:r>
              <a:rPr lang="sv-SE" sz="1800" dirty="0"/>
              <a:t>.</a:t>
            </a:r>
          </a:p>
          <a:p>
            <a:pPr lvl="0">
              <a:lnSpc>
                <a:spcPts val="1600"/>
              </a:lnSpc>
            </a:pPr>
            <a:r>
              <a:rPr lang="sv-SE" sz="1800" dirty="0"/>
              <a:t>Unionens försäkringserbjudande </a:t>
            </a:r>
            <a:br>
              <a:rPr lang="sv-SE" sz="1800" dirty="0"/>
            </a:br>
            <a:r>
              <a:rPr lang="sv-SE" sz="1800" dirty="0"/>
              <a:t>och möjlighet att teckna förmånliga företagsförsäkringar.</a:t>
            </a:r>
          </a:p>
        </p:txBody>
      </p:sp>
      <p:pic>
        <p:nvPicPr>
          <p:cNvPr id="7" name="Platshållare för bild 6" descr="En bild som visar person, person&#10;&#10;Automatiskt genererad beskrivning">
            <a:extLst>
              <a:ext uri="{FF2B5EF4-FFF2-40B4-BE49-F238E27FC236}">
                <a16:creationId xmlns:a16="http://schemas.microsoft.com/office/drawing/2014/main" id="{EDEFF653-0C3A-314E-8125-916576BD353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3629561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690EB1E-1D2B-D34D-8E13-2DA01A05E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9862" y="627534"/>
            <a:ext cx="6192837" cy="900000"/>
          </a:xfrm>
        </p:spPr>
        <p:txBody>
          <a:bodyPr/>
          <a:lstStyle/>
          <a:p>
            <a:r>
              <a:rPr lang="sv-SE" dirty="0"/>
              <a:t>Unionen Egenföretagare 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4841799-7D09-A549-8543-48C8F784F97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439862" y="1634400"/>
            <a:ext cx="3004390" cy="2375241"/>
          </a:xfrm>
        </p:spPr>
        <p:txBody>
          <a:bodyPr/>
          <a:lstStyle/>
          <a:p>
            <a:pPr marL="0" indent="0">
              <a:lnSpc>
                <a:spcPts val="1600"/>
              </a:lnSpc>
              <a:buNone/>
            </a:pPr>
            <a:r>
              <a:rPr lang="sv-SE" sz="1800" dirty="0">
                <a:latin typeface="+mj-lt"/>
              </a:rPr>
              <a:t>Affärspaket med bland annat:</a:t>
            </a:r>
          </a:p>
          <a:p>
            <a:pPr lvl="0">
              <a:lnSpc>
                <a:spcPts val="1600"/>
              </a:lnSpc>
            </a:pPr>
            <a:r>
              <a:rPr lang="sv-SE" sz="1800" dirty="0"/>
              <a:t>Affärsjuridisk rådgivning (1 timme </a:t>
            </a:r>
            <a:br>
              <a:rPr lang="sv-SE" sz="1800" dirty="0"/>
            </a:br>
            <a:r>
              <a:rPr lang="sv-SE" sz="1800" dirty="0"/>
              <a:t>per ärende, upp till 10 gånger per år).</a:t>
            </a:r>
          </a:p>
          <a:p>
            <a:pPr lvl="0">
              <a:lnSpc>
                <a:spcPts val="1600"/>
              </a:lnSpc>
              <a:spcAft>
                <a:spcPts val="600"/>
              </a:spcAft>
            </a:pPr>
            <a:r>
              <a:rPr lang="sv-SE" sz="1800" dirty="0"/>
              <a:t>Affärscoachning.</a:t>
            </a:r>
          </a:p>
          <a:p>
            <a:pPr marL="0" indent="0">
              <a:lnSpc>
                <a:spcPts val="1600"/>
              </a:lnSpc>
              <a:buNone/>
            </a:pPr>
            <a:r>
              <a:rPr lang="sv-SE" sz="1800" dirty="0">
                <a:latin typeface="+mj-lt"/>
              </a:rPr>
              <a:t>Politik och påverkan:</a:t>
            </a:r>
          </a:p>
          <a:p>
            <a:pPr lvl="0">
              <a:lnSpc>
                <a:spcPts val="1600"/>
              </a:lnSpc>
            </a:pPr>
            <a:r>
              <a:rPr lang="sv-SE" sz="1800" dirty="0"/>
              <a:t>Unionen arbetar för att påverka </a:t>
            </a:r>
            <a:br>
              <a:rPr lang="sv-SE" sz="1800" dirty="0"/>
            </a:br>
            <a:r>
              <a:rPr lang="sv-SE" sz="1800" dirty="0"/>
              <a:t>politiska beslut för ett tryggare </a:t>
            </a:r>
            <a:br>
              <a:rPr lang="sv-SE" sz="1800" dirty="0"/>
            </a:br>
            <a:r>
              <a:rPr lang="sv-SE" sz="1800" dirty="0"/>
              <a:t>arbetsliv även för egenföretagare. </a:t>
            </a:r>
          </a:p>
          <a:p>
            <a:pPr lvl="0">
              <a:lnSpc>
                <a:spcPts val="1600"/>
              </a:lnSpc>
            </a:pPr>
            <a:r>
              <a:rPr lang="sv-SE" sz="1800" dirty="0"/>
              <a:t>Som medlem har du möjlighet till inflytande i Unionen.</a:t>
            </a:r>
          </a:p>
        </p:txBody>
      </p:sp>
      <p:pic>
        <p:nvPicPr>
          <p:cNvPr id="12" name="Platshållare för bild 6" descr="En bild som visar person, person&#10;&#10;Automatiskt genererad beskrivning">
            <a:extLst>
              <a:ext uri="{FF2B5EF4-FFF2-40B4-BE49-F238E27FC236}">
                <a16:creationId xmlns:a16="http://schemas.microsoft.com/office/drawing/2014/main" id="{4ABB9025-3679-9242-81F1-C796DBBAEAE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0400" y="1851160"/>
            <a:ext cx="2840400" cy="1890000"/>
          </a:xfrm>
        </p:spPr>
      </p:pic>
    </p:spTree>
    <p:extLst>
      <p:ext uri="{BB962C8B-B14F-4D97-AF65-F5344CB8AC3E}">
        <p14:creationId xmlns:p14="http://schemas.microsoft.com/office/powerpoint/2010/main" val="3298942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690EB1E-1D2B-D34D-8E13-2DA01A05E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9862" y="626400"/>
            <a:ext cx="6192837" cy="900000"/>
          </a:xfrm>
        </p:spPr>
        <p:txBody>
          <a:bodyPr/>
          <a:lstStyle/>
          <a:p>
            <a:r>
              <a:rPr lang="sv-SE" dirty="0"/>
              <a:t>Ring Unionen 0770-870 870</a:t>
            </a:r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BB29F84E-7382-E248-A5BC-7B14D553E44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439861" y="1635125"/>
            <a:ext cx="6444507" cy="2376488"/>
          </a:xfrm>
        </p:spPr>
        <p:txBody>
          <a:bodyPr/>
          <a:lstStyle/>
          <a:p>
            <a:pPr>
              <a:lnSpc>
                <a:spcPts val="1600"/>
              </a:lnSpc>
            </a:pPr>
            <a:r>
              <a:rPr lang="sv-SE" sz="1800" dirty="0"/>
              <a:t>Ring Unionen 0770-870 870</a:t>
            </a:r>
          </a:p>
          <a:p>
            <a:pPr>
              <a:lnSpc>
                <a:spcPts val="1600"/>
              </a:lnSpc>
            </a:pPr>
            <a:r>
              <a:rPr lang="sv-SE" sz="1800" dirty="0"/>
              <a:t>Vi svarar på alla dina frågor om villkoren i arbetslivet </a:t>
            </a:r>
            <a:br>
              <a:rPr lang="sv-SE" sz="1800" dirty="0"/>
            </a:br>
            <a:r>
              <a:rPr lang="sv-SE" sz="1800" dirty="0"/>
              <a:t>och förmåner i medlemskapet.</a:t>
            </a:r>
          </a:p>
          <a:p>
            <a:pPr>
              <a:lnSpc>
                <a:spcPts val="1600"/>
              </a:lnSpc>
              <a:spcAft>
                <a:spcPts val="600"/>
              </a:spcAft>
            </a:pPr>
            <a:r>
              <a:rPr lang="sv-SE" sz="1800" dirty="0"/>
              <a:t>På </a:t>
            </a:r>
            <a:r>
              <a:rPr lang="sv-SE" sz="18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unionen.se</a:t>
            </a:r>
            <a:r>
              <a:rPr lang="sv-SE" sz="1800" dirty="0"/>
              <a:t> hittar du det mesta som rör ditt arbetsliv.</a:t>
            </a:r>
          </a:p>
          <a:p>
            <a:pPr marL="0" indent="0">
              <a:lnSpc>
                <a:spcPts val="1600"/>
              </a:lnSpc>
              <a:buNone/>
            </a:pPr>
            <a:r>
              <a:rPr lang="sv-SE" sz="1800" dirty="0">
                <a:latin typeface="+mj-lt"/>
              </a:rPr>
              <a:t>Sociala medier:</a:t>
            </a:r>
          </a:p>
          <a:p>
            <a:pPr>
              <a:lnSpc>
                <a:spcPts val="1600"/>
              </a:lnSpc>
            </a:pPr>
            <a:r>
              <a:rPr lang="sv-SE" sz="1800" dirty="0"/>
              <a:t>facebook.com/</a:t>
            </a:r>
            <a:r>
              <a:rPr lang="sv-SE" sz="1800" dirty="0" err="1"/>
              <a:t>unionensverige</a:t>
            </a:r>
            <a:endParaRPr lang="sv-SE" sz="1800" dirty="0"/>
          </a:p>
          <a:p>
            <a:pPr>
              <a:lnSpc>
                <a:spcPts val="1600"/>
              </a:lnSpc>
            </a:pPr>
            <a:r>
              <a:rPr lang="sv-SE" sz="1800" dirty="0"/>
              <a:t>twitter.com/unionen</a:t>
            </a:r>
          </a:p>
          <a:p>
            <a:pPr>
              <a:lnSpc>
                <a:spcPts val="1600"/>
              </a:lnSpc>
            </a:pPr>
            <a:endParaRPr lang="sv-SE" sz="1800" dirty="0"/>
          </a:p>
          <a:p>
            <a:pPr>
              <a:lnSpc>
                <a:spcPts val="1600"/>
              </a:lnSpc>
            </a:pPr>
            <a:r>
              <a:rPr lang="sv-SE" sz="1800" dirty="0"/>
              <a:t>Vill du förbättra på jobbet? </a:t>
            </a:r>
            <a:br>
              <a:rPr lang="sv-SE" sz="1800" dirty="0"/>
            </a:br>
            <a:r>
              <a:rPr lang="sv-SE" sz="1800" dirty="0"/>
              <a:t>Läs mer på </a:t>
            </a:r>
            <a:r>
              <a:rPr lang="sv-SE" sz="18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unionen.se/fortroendevald</a:t>
            </a:r>
            <a:endParaRPr lang="sv-SE" sz="1800" dirty="0"/>
          </a:p>
          <a:p>
            <a:pPr>
              <a:lnSpc>
                <a:spcPts val="1600"/>
              </a:lnSpc>
            </a:pPr>
            <a:endParaRPr lang="sv-SE" sz="1800" dirty="0"/>
          </a:p>
        </p:txBody>
      </p:sp>
    </p:spTree>
    <p:extLst>
      <p:ext uri="{BB962C8B-B14F-4D97-AF65-F5344CB8AC3E}">
        <p14:creationId xmlns:p14="http://schemas.microsoft.com/office/powerpoint/2010/main" val="2562088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E324057-66C9-CF48-855A-6B55A637BC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721452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tshållare för innehåll 18">
            <a:extLst>
              <a:ext uri="{FF2B5EF4-FFF2-40B4-BE49-F238E27FC236}">
                <a16:creationId xmlns:a16="http://schemas.microsoft.com/office/drawing/2014/main" id="{BEAEECB0-2B55-8A49-B88D-595D0AB2D5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9862" y="1635124"/>
            <a:ext cx="3924226" cy="3024857"/>
          </a:xfrm>
        </p:spPr>
        <p:txBody>
          <a:bodyPr/>
          <a:lstStyle/>
          <a:p>
            <a:pPr lvl="0">
              <a:lnSpc>
                <a:spcPts val="1600"/>
              </a:lnSpc>
            </a:pPr>
            <a:r>
              <a:rPr lang="sv-SE" sz="1800" dirty="0"/>
              <a:t>Välkomnar dig som tjänsteman i privata </a:t>
            </a:r>
            <a:br>
              <a:rPr lang="sv-SE" sz="1800" dirty="0"/>
            </a:br>
            <a:r>
              <a:rPr lang="sv-SE" sz="1800" dirty="0"/>
              <a:t>sektorn i de branscher där Unionen </a:t>
            </a:r>
            <a:br>
              <a:rPr lang="sv-SE" sz="1800" dirty="0"/>
            </a:br>
            <a:r>
              <a:rPr lang="sv-SE" sz="1800" dirty="0"/>
              <a:t>organiserar sina medlemmar.</a:t>
            </a:r>
          </a:p>
          <a:p>
            <a:pPr lvl="0">
              <a:lnSpc>
                <a:spcPts val="1600"/>
              </a:lnSpc>
            </a:pPr>
            <a:r>
              <a:rPr lang="sv-SE" sz="1800" dirty="0"/>
              <a:t>Vi är över 700 000 medlemmar på ca 89 000 </a:t>
            </a:r>
            <a:br>
              <a:rPr lang="sv-SE" sz="1800" dirty="0"/>
            </a:br>
            <a:r>
              <a:rPr lang="sv-SE" sz="1800" dirty="0"/>
              <a:t>olika arbetsplatser där alla kan vara med </a:t>
            </a:r>
            <a:br>
              <a:rPr lang="sv-SE" sz="1800" dirty="0"/>
            </a:br>
            <a:r>
              <a:rPr lang="sv-SE" sz="1800" dirty="0"/>
              <a:t>oavsett befattning, utbildning eller lön.</a:t>
            </a:r>
          </a:p>
          <a:p>
            <a:pPr lvl="0">
              <a:lnSpc>
                <a:spcPts val="1600"/>
              </a:lnSpc>
            </a:pPr>
            <a:r>
              <a:rPr lang="sv-SE" sz="1800" dirty="0"/>
              <a:t>Ca 2 500 fackliga klubbar på arbetsplatser </a:t>
            </a:r>
            <a:br>
              <a:rPr lang="sv-SE" sz="1800" dirty="0"/>
            </a:br>
            <a:r>
              <a:rPr lang="sv-SE" sz="1800" dirty="0"/>
              <a:t>och ungefär 29 000 förtroendevalda.</a:t>
            </a:r>
          </a:p>
          <a:p>
            <a:pPr lvl="0">
              <a:lnSpc>
                <a:spcPts val="1600"/>
              </a:lnSpc>
            </a:pPr>
            <a:r>
              <a:rPr lang="sv-SE" sz="1800" dirty="0"/>
              <a:t>23 regionkontor runt om i Sverige.</a:t>
            </a:r>
          </a:p>
          <a:p>
            <a:pPr lvl="0">
              <a:lnSpc>
                <a:spcPts val="1600"/>
              </a:lnSpc>
            </a:pPr>
            <a:r>
              <a:rPr lang="sv-SE" sz="1800" dirty="0"/>
              <a:t>Unionen är ett partipolitiskt obundet </a:t>
            </a:r>
            <a:br>
              <a:rPr lang="sv-SE" sz="1800" dirty="0"/>
            </a:br>
            <a:r>
              <a:rPr lang="sv-SE" sz="1800" dirty="0"/>
              <a:t>fackförbund.</a:t>
            </a:r>
          </a:p>
          <a:p>
            <a:pPr>
              <a:lnSpc>
                <a:spcPts val="1600"/>
              </a:lnSpc>
            </a:pPr>
            <a:r>
              <a:rPr lang="sv-SE" sz="1800" dirty="0"/>
              <a:t>Medlem i TCO.</a:t>
            </a:r>
          </a:p>
        </p:txBody>
      </p:sp>
      <p:pic>
        <p:nvPicPr>
          <p:cNvPr id="26" name="Platshållare för bild 25">
            <a:extLst>
              <a:ext uri="{FF2B5EF4-FFF2-40B4-BE49-F238E27FC236}">
                <a16:creationId xmlns:a16="http://schemas.microsoft.com/office/drawing/2014/main" id="{37A21D4A-BB8C-864E-B0F7-EA5BC81D3F69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572000" y="1389892"/>
            <a:ext cx="3516402" cy="2667670"/>
          </a:xfrm>
          <a:prstGeom prst="rect">
            <a:avLst/>
          </a:prstGeom>
          <a:noFill/>
        </p:spPr>
      </p:pic>
      <p:sp>
        <p:nvSpPr>
          <p:cNvPr id="29" name="Rubrik 1">
            <a:extLst>
              <a:ext uri="{FF2B5EF4-FFF2-40B4-BE49-F238E27FC236}">
                <a16:creationId xmlns:a16="http://schemas.microsoft.com/office/drawing/2014/main" id="{D9BCA384-8CD5-F647-9D4C-EFD510F7E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9862" y="626400"/>
            <a:ext cx="6192837" cy="900000"/>
          </a:xfrm>
        </p:spPr>
        <p:txBody>
          <a:bodyPr/>
          <a:lstStyle/>
          <a:p>
            <a:r>
              <a:rPr lang="sv-SE" dirty="0"/>
              <a:t>Det här är Unionen</a:t>
            </a:r>
          </a:p>
        </p:txBody>
      </p:sp>
    </p:spTree>
    <p:extLst>
      <p:ext uri="{BB962C8B-B14F-4D97-AF65-F5344CB8AC3E}">
        <p14:creationId xmlns:p14="http://schemas.microsoft.com/office/powerpoint/2010/main" val="1846539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4841799-7D09-A549-8543-48C8F784F97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439862" y="1634400"/>
            <a:ext cx="3004390" cy="2375241"/>
          </a:xfrm>
        </p:spPr>
        <p:txBody>
          <a:bodyPr/>
          <a:lstStyle/>
          <a:p>
            <a:pPr lvl="0">
              <a:lnSpc>
                <a:spcPts val="1600"/>
              </a:lnSpc>
            </a:pPr>
            <a:r>
              <a:rPr lang="sv-SE" sz="1800" dirty="0"/>
              <a:t>Vi tror på styrkan att förena alla</a:t>
            </a:r>
            <a:br>
              <a:rPr lang="sv-SE" sz="1800" dirty="0"/>
            </a:br>
            <a:r>
              <a:rPr lang="sv-SE" sz="1800" dirty="0"/>
              <a:t>anställda på samma arbetsplats </a:t>
            </a:r>
            <a:br>
              <a:rPr lang="sv-SE" sz="1800" dirty="0"/>
            </a:br>
            <a:r>
              <a:rPr lang="sv-SE" sz="1800" dirty="0"/>
              <a:t>i samma fack.</a:t>
            </a:r>
          </a:p>
          <a:p>
            <a:pPr lvl="0">
              <a:lnSpc>
                <a:spcPts val="1600"/>
              </a:lnSpc>
            </a:pPr>
            <a:r>
              <a:rPr lang="sv-SE" sz="1800" dirty="0"/>
              <a:t>Vi erbjuder ett medlemskap som </a:t>
            </a:r>
            <a:br>
              <a:rPr lang="sv-SE" sz="1800" dirty="0"/>
            </a:br>
            <a:r>
              <a:rPr lang="sv-SE" sz="1800" dirty="0"/>
              <a:t>ger dig trygghet, utveckling och </a:t>
            </a:r>
            <a:br>
              <a:rPr lang="sv-SE" sz="1800" dirty="0"/>
            </a:br>
            <a:r>
              <a:rPr lang="sv-SE" sz="1800" dirty="0"/>
              <a:t>kraft att påverka ditt arbetsliv.</a:t>
            </a:r>
          </a:p>
          <a:p>
            <a:pPr marL="0" indent="0">
              <a:lnSpc>
                <a:spcPts val="1600"/>
              </a:lnSpc>
              <a:buNone/>
            </a:pPr>
            <a:endParaRPr lang="sv-SE" sz="1600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690EB1E-1D2B-D34D-8E13-2DA01A05E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9862" y="626400"/>
            <a:ext cx="6192837" cy="900000"/>
          </a:xfrm>
        </p:spPr>
        <p:txBody>
          <a:bodyPr/>
          <a:lstStyle/>
          <a:p>
            <a:r>
              <a:rPr lang="sv-SE" dirty="0"/>
              <a:t>Medlemskapet</a:t>
            </a:r>
          </a:p>
        </p:txBody>
      </p:sp>
      <p:pic>
        <p:nvPicPr>
          <p:cNvPr id="11" name="Platshållare för bild 10" descr="En bild som visar person, stående, grön&#10;&#10;Automatiskt genererad beskrivning">
            <a:extLst>
              <a:ext uri="{FF2B5EF4-FFF2-40B4-BE49-F238E27FC236}">
                <a16:creationId xmlns:a16="http://schemas.microsoft.com/office/drawing/2014/main" id="{6A4B12D2-BBD6-7C41-B2F9-D1AA6D1DCB8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29"/>
          <a:stretch/>
        </p:blipFill>
        <p:spPr>
          <a:xfrm>
            <a:off x="4730400" y="1851160"/>
            <a:ext cx="2840400" cy="1890000"/>
          </a:xfrm>
        </p:spPr>
      </p:pic>
    </p:spTree>
    <p:extLst>
      <p:ext uri="{BB962C8B-B14F-4D97-AF65-F5344CB8AC3E}">
        <p14:creationId xmlns:p14="http://schemas.microsoft.com/office/powerpoint/2010/main" val="3141959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690EB1E-1D2B-D34D-8E13-2DA01A05E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9862" y="626400"/>
            <a:ext cx="6192837" cy="900000"/>
          </a:xfrm>
        </p:spPr>
        <p:txBody>
          <a:bodyPr/>
          <a:lstStyle/>
          <a:p>
            <a:r>
              <a:rPr lang="sv-SE" dirty="0"/>
              <a:t>Inkomstförsäkring 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4841799-7D09-A549-8543-48C8F784F97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439862" y="1635125"/>
            <a:ext cx="3004390" cy="2375241"/>
          </a:xfrm>
        </p:spPr>
        <p:txBody>
          <a:bodyPr/>
          <a:lstStyle/>
          <a:p>
            <a:pPr lvl="0">
              <a:lnSpc>
                <a:spcPts val="1600"/>
              </a:lnSpc>
            </a:pPr>
            <a:r>
              <a:rPr lang="sv-SE" sz="1800" dirty="0"/>
              <a:t>Inkomstförsäkring – ingår i </a:t>
            </a:r>
            <a:br>
              <a:rPr lang="sv-SE" sz="1800" dirty="0"/>
            </a:br>
            <a:r>
              <a:rPr lang="sv-SE" sz="1800" dirty="0"/>
              <a:t>medlemskapet och försäkrar din </a:t>
            </a:r>
            <a:br>
              <a:rPr lang="sv-SE" sz="1800" dirty="0"/>
            </a:br>
            <a:r>
              <a:rPr lang="sv-SE" sz="1800" dirty="0"/>
              <a:t>inkomst över taket i a-kassan.</a:t>
            </a:r>
          </a:p>
          <a:p>
            <a:pPr lvl="0">
              <a:lnSpc>
                <a:spcPts val="1600"/>
              </a:lnSpc>
            </a:pPr>
            <a:r>
              <a:rPr lang="sv-SE" sz="1800" dirty="0"/>
              <a:t>Försäkrar din inkomst över taket </a:t>
            </a:r>
            <a:br>
              <a:rPr lang="sv-SE" sz="1800" dirty="0"/>
            </a:br>
            <a:r>
              <a:rPr lang="sv-SE" sz="1800" dirty="0"/>
              <a:t>i a-kassan på löner upp till </a:t>
            </a:r>
            <a:br>
              <a:rPr lang="sv-SE" sz="1800" dirty="0"/>
            </a:br>
            <a:r>
              <a:rPr lang="sv-SE" sz="1800" dirty="0"/>
              <a:t>60 000 kr/mån.</a:t>
            </a:r>
          </a:p>
          <a:p>
            <a:r>
              <a:rPr lang="sv-SE" sz="1800" dirty="0"/>
              <a:t>Ersättning i 150 dagar, ca 7 månader.</a:t>
            </a:r>
          </a:p>
          <a:p>
            <a:pPr lvl="0">
              <a:lnSpc>
                <a:spcPts val="1600"/>
              </a:lnSpc>
            </a:pPr>
            <a:r>
              <a:rPr lang="sv-SE" sz="1800" dirty="0"/>
              <a:t>Ännu mer trygghet. Frivillig tilläggs-försäkring för fler ersättningsdagar (200) och inkomster upp till 150 000 kr/månad.</a:t>
            </a:r>
          </a:p>
          <a:p>
            <a:pPr lvl="0">
              <a:lnSpc>
                <a:spcPts val="1600"/>
              </a:lnSpc>
            </a:pPr>
            <a:r>
              <a:rPr lang="sv-SE" sz="1800" dirty="0"/>
              <a:t>Kvalifikationstid – 12 månader och medlemskap i a-kassa.</a:t>
            </a:r>
          </a:p>
          <a:p>
            <a:pPr>
              <a:lnSpc>
                <a:spcPts val="1600"/>
              </a:lnSpc>
            </a:pPr>
            <a:endParaRPr lang="sv-SE" sz="1800" dirty="0"/>
          </a:p>
        </p:txBody>
      </p:sp>
      <p:pic>
        <p:nvPicPr>
          <p:cNvPr id="7" name="Platshållare för bild 6" descr="En bild som visar inomhus&#10;&#10;Automatiskt genererad beskrivning">
            <a:extLst>
              <a:ext uri="{FF2B5EF4-FFF2-40B4-BE49-F238E27FC236}">
                <a16:creationId xmlns:a16="http://schemas.microsoft.com/office/drawing/2014/main" id="{D0EBD541-34C0-C64C-B6B8-7E217F59C9B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2547602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690EB1E-1D2B-D34D-8E13-2DA01A05E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9862" y="626400"/>
            <a:ext cx="6192837" cy="900000"/>
          </a:xfrm>
        </p:spPr>
        <p:txBody>
          <a:bodyPr/>
          <a:lstStyle/>
          <a:p>
            <a:r>
              <a:rPr lang="sv-SE" dirty="0"/>
              <a:t>Juridiskt stöd 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4841799-7D09-A549-8543-48C8F784F97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439862" y="1635125"/>
            <a:ext cx="3004390" cy="2375241"/>
          </a:xfrm>
        </p:spPr>
        <p:txBody>
          <a:bodyPr/>
          <a:lstStyle/>
          <a:p>
            <a:pPr marL="0" indent="0">
              <a:lnSpc>
                <a:spcPts val="1800"/>
              </a:lnSpc>
              <a:spcAft>
                <a:spcPts val="700"/>
              </a:spcAft>
              <a:buNone/>
            </a:pPr>
            <a:r>
              <a:rPr lang="sv-SE" sz="1800" dirty="0"/>
              <a:t>Juridiskt stöd i form av rådgivning, förhandlingshjälp och rättshjälp ingår.</a:t>
            </a:r>
          </a:p>
          <a:p>
            <a:pPr marL="0" indent="0">
              <a:lnSpc>
                <a:spcPts val="1600"/>
              </a:lnSpc>
              <a:buNone/>
            </a:pPr>
            <a:r>
              <a:rPr lang="sv-SE" sz="1800" dirty="0">
                <a:latin typeface="+mj-lt"/>
              </a:rPr>
              <a:t>Unionen kan dina rättigheter till exempel:</a:t>
            </a:r>
          </a:p>
          <a:p>
            <a:pPr lvl="0">
              <a:lnSpc>
                <a:spcPts val="1600"/>
              </a:lnSpc>
            </a:pPr>
            <a:r>
              <a:rPr lang="sv-SE" sz="1800" dirty="0"/>
              <a:t>Bevakar dina intressen vid omorganisationer och uppsägningar.</a:t>
            </a:r>
          </a:p>
          <a:p>
            <a:pPr lvl="0">
              <a:lnSpc>
                <a:spcPts val="1600"/>
              </a:lnSpc>
            </a:pPr>
            <a:r>
              <a:rPr lang="sv-SE" sz="1800" dirty="0"/>
              <a:t>Hjälp att kontrollera och se till att du får ut den lön och ersättning som du har rätt till.</a:t>
            </a:r>
          </a:p>
          <a:p>
            <a:pPr lvl="0">
              <a:lnSpc>
                <a:spcPts val="1600"/>
              </a:lnSpc>
            </a:pPr>
            <a:r>
              <a:rPr lang="sv-SE" sz="1800" dirty="0"/>
              <a:t>Förhandlingshjälp vid tvister.</a:t>
            </a:r>
          </a:p>
          <a:p>
            <a:pPr lvl="0">
              <a:lnSpc>
                <a:spcPts val="1600"/>
              </a:lnSpc>
            </a:pPr>
            <a:r>
              <a:rPr lang="sv-SE" sz="1800" dirty="0"/>
              <a:t>Ingen risk att behöva betala rättegångskostnader.</a:t>
            </a:r>
          </a:p>
        </p:txBody>
      </p:sp>
      <p:pic>
        <p:nvPicPr>
          <p:cNvPr id="7" name="Platshållare för bild 6">
            <a:extLst>
              <a:ext uri="{FF2B5EF4-FFF2-40B4-BE49-F238E27FC236}">
                <a16:creationId xmlns:a16="http://schemas.microsoft.com/office/drawing/2014/main" id="{63E59A2C-A4FC-4A41-A0BC-2CAD3B1A7DD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49269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690EB1E-1D2B-D34D-8E13-2DA01A05E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648" y="626400"/>
            <a:ext cx="6192837" cy="900000"/>
          </a:xfrm>
        </p:spPr>
        <p:txBody>
          <a:bodyPr/>
          <a:lstStyle/>
          <a:p>
            <a:r>
              <a:rPr lang="sv-SE" dirty="0"/>
              <a:t>Din lön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4841799-7D09-A549-8543-48C8F784F97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439862" y="1635125"/>
            <a:ext cx="3004390" cy="2375241"/>
          </a:xfrm>
        </p:spPr>
        <p:txBody>
          <a:bodyPr/>
          <a:lstStyle/>
          <a:p>
            <a:pPr lvl="0">
              <a:lnSpc>
                <a:spcPts val="1600"/>
              </a:lnSpc>
            </a:pPr>
            <a:r>
              <a:rPr lang="sv-SE" sz="1800" dirty="0"/>
              <a:t>Att vara nöjd med lönen är viktigt för </a:t>
            </a:r>
            <a:br>
              <a:rPr lang="sv-SE" sz="1800" dirty="0"/>
            </a:br>
            <a:r>
              <a:rPr lang="sv-SE" sz="1800" dirty="0"/>
              <a:t>att trivas på jobbet. Därför vill vi att du ska ha riktigt bra koll på löneläget.</a:t>
            </a:r>
          </a:p>
          <a:p>
            <a:pPr lvl="0">
              <a:lnSpc>
                <a:spcPts val="1600"/>
              </a:lnSpc>
            </a:pPr>
            <a:r>
              <a:rPr lang="sv-SE" sz="1800" dirty="0"/>
              <a:t>Unionens Marknadslöner – populär webbtjänst med aktuella lönelägen </a:t>
            </a:r>
            <a:br>
              <a:rPr lang="sv-SE" sz="1800" dirty="0"/>
            </a:br>
            <a:r>
              <a:rPr lang="sv-SE" sz="1800" dirty="0"/>
              <a:t>för de vanligaste yrkena bland </a:t>
            </a:r>
            <a:br>
              <a:rPr lang="sv-SE" sz="1800" dirty="0"/>
            </a:br>
            <a:r>
              <a:rPr lang="sv-SE" sz="1800" dirty="0"/>
              <a:t>Unionens medlemmar.</a:t>
            </a:r>
          </a:p>
          <a:p>
            <a:pPr lvl="0">
              <a:lnSpc>
                <a:spcPts val="1600"/>
              </a:lnSpc>
            </a:pPr>
            <a:r>
              <a:rPr lang="sv-SE" sz="1800" dirty="0"/>
              <a:t>Behöver du bolla lönefunderingar med någon? Lönecoachning av våra rådgivare.</a:t>
            </a:r>
          </a:p>
          <a:p>
            <a:pPr lvl="0">
              <a:lnSpc>
                <a:spcPts val="1600"/>
              </a:lnSpc>
            </a:pPr>
            <a:r>
              <a:rPr lang="sv-SE" sz="1800" dirty="0"/>
              <a:t>Tips för att höja din lön. Så lyckas du </a:t>
            </a:r>
            <a:br>
              <a:rPr lang="sv-SE" sz="1800" dirty="0"/>
            </a:br>
            <a:r>
              <a:rPr lang="sv-SE" sz="1800" dirty="0"/>
              <a:t>med lönesamtalet. Vad gäller kring övertidsersättning? På </a:t>
            </a:r>
            <a:r>
              <a:rPr lang="sv-SE" sz="18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unionen.se/lon</a:t>
            </a:r>
            <a:r>
              <a:rPr lang="sv-SE" sz="1800" dirty="0"/>
              <a:t> finns allt om din lön.</a:t>
            </a:r>
          </a:p>
        </p:txBody>
      </p:sp>
      <p:pic>
        <p:nvPicPr>
          <p:cNvPr id="7" name="Platshållare för bild 6" descr="En bild som visar text, flera&#10;&#10;Automatiskt genererad beskrivning">
            <a:extLst>
              <a:ext uri="{FF2B5EF4-FFF2-40B4-BE49-F238E27FC236}">
                <a16:creationId xmlns:a16="http://schemas.microsoft.com/office/drawing/2014/main" id="{8D871697-A3A4-894C-91FF-35934CF464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2463361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690EB1E-1D2B-D34D-8E13-2DA01A05E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9862" y="627534"/>
            <a:ext cx="6192837" cy="900000"/>
          </a:xfrm>
        </p:spPr>
        <p:txBody>
          <a:bodyPr/>
          <a:lstStyle/>
          <a:p>
            <a:r>
              <a:rPr lang="sv-SE" dirty="0"/>
              <a:t>Din karriär 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4841799-7D09-A549-8543-48C8F784F97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439862" y="1634400"/>
            <a:ext cx="3348162" cy="2375241"/>
          </a:xfrm>
        </p:spPr>
        <p:txBody>
          <a:bodyPr/>
          <a:lstStyle/>
          <a:p>
            <a:pPr lvl="0">
              <a:lnSpc>
                <a:spcPts val="1600"/>
              </a:lnSpc>
            </a:pPr>
            <a:r>
              <a:rPr lang="sv-SE" sz="1800" dirty="0"/>
              <a:t>Oavsett om du vill växa i nuvarande </a:t>
            </a:r>
            <a:br>
              <a:rPr lang="sv-SE" sz="1800" dirty="0"/>
            </a:br>
            <a:r>
              <a:rPr lang="sv-SE" sz="1800" dirty="0"/>
              <a:t>roll eller byta jobb har vi tjänster och </a:t>
            </a:r>
            <a:br>
              <a:rPr lang="sv-SE" sz="1800" dirty="0"/>
            </a:br>
            <a:r>
              <a:rPr lang="sv-SE" sz="1800" dirty="0"/>
              <a:t>verktyg som ger din utveckling en knuff </a:t>
            </a:r>
            <a:br>
              <a:rPr lang="sv-SE" sz="1800" dirty="0"/>
            </a:br>
            <a:r>
              <a:rPr lang="sv-SE" sz="1800" dirty="0"/>
              <a:t>i rätt riktning.</a:t>
            </a:r>
          </a:p>
          <a:p>
            <a:pPr lvl="0">
              <a:lnSpc>
                <a:spcPts val="1600"/>
              </a:lnSpc>
            </a:pPr>
            <a:r>
              <a:rPr lang="sv-SE" sz="1800" dirty="0"/>
              <a:t>Karriärplanering – skapa en bild av </a:t>
            </a:r>
            <a:br>
              <a:rPr lang="sv-SE" sz="1800" dirty="0"/>
            </a:br>
            <a:r>
              <a:rPr lang="sv-SE" sz="1800" dirty="0"/>
              <a:t>hur du vill utvecklas i ditt yrkesliv.</a:t>
            </a:r>
          </a:p>
          <a:p>
            <a:pPr lvl="0">
              <a:lnSpc>
                <a:spcPts val="1600"/>
              </a:lnSpc>
            </a:pPr>
            <a:r>
              <a:rPr lang="sv-SE" sz="1800" dirty="0"/>
              <a:t>Utvecklas på jobbet – allt om utvecklingssamtal, utvecklingsplan </a:t>
            </a:r>
            <a:br>
              <a:rPr lang="sv-SE" sz="1800" dirty="0"/>
            </a:br>
            <a:r>
              <a:rPr lang="sv-SE" sz="1800" dirty="0"/>
              <a:t>och kompetensutveckling.</a:t>
            </a:r>
          </a:p>
          <a:p>
            <a:pPr lvl="0">
              <a:lnSpc>
                <a:spcPts val="1600"/>
              </a:lnSpc>
            </a:pPr>
            <a:r>
              <a:rPr lang="sv-SE" sz="1800" dirty="0"/>
              <a:t>Byta jobb – hur lyckas du bäst? Vi har </a:t>
            </a:r>
            <a:br>
              <a:rPr lang="sv-SE" sz="1800" dirty="0"/>
            </a:br>
            <a:r>
              <a:rPr lang="sv-SE" sz="1800" dirty="0"/>
              <a:t>det stödmaterial du behöver bland annat </a:t>
            </a:r>
            <a:br>
              <a:rPr lang="sv-SE" sz="1800" dirty="0"/>
            </a:br>
            <a:r>
              <a:rPr lang="sv-SE" sz="1800" dirty="0"/>
              <a:t>cv-mallar, </a:t>
            </a:r>
            <a:r>
              <a:rPr lang="sv-SE" sz="1800" dirty="0" err="1"/>
              <a:t>cv-granskning</a:t>
            </a:r>
            <a:r>
              <a:rPr lang="sv-SE" sz="1800" dirty="0"/>
              <a:t>, LinkedIn-granskning, </a:t>
            </a:r>
            <a:r>
              <a:rPr lang="sv-SE" sz="1800" dirty="0" err="1"/>
              <a:t>webinarier</a:t>
            </a:r>
            <a:r>
              <a:rPr lang="sv-SE" sz="1800" dirty="0"/>
              <a:t> om karriär och LinkedIn, med mera.</a:t>
            </a:r>
          </a:p>
          <a:p>
            <a:pPr>
              <a:lnSpc>
                <a:spcPts val="1600"/>
              </a:lnSpc>
            </a:pPr>
            <a:endParaRPr lang="sv-SE" sz="1800" dirty="0"/>
          </a:p>
        </p:txBody>
      </p:sp>
      <p:pic>
        <p:nvPicPr>
          <p:cNvPr id="8" name="Platshållare för bild 7" descr="En bild som visar person&#10;&#10;Automatiskt genererad beskrivning">
            <a:extLst>
              <a:ext uri="{FF2B5EF4-FFF2-40B4-BE49-F238E27FC236}">
                <a16:creationId xmlns:a16="http://schemas.microsoft.com/office/drawing/2014/main" id="{A7368D83-7F5F-3B45-BC2E-BE45C7A8CC1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2286995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690EB1E-1D2B-D34D-8E13-2DA01A05E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9862" y="626400"/>
            <a:ext cx="6192837" cy="900000"/>
          </a:xfrm>
        </p:spPr>
        <p:txBody>
          <a:bodyPr/>
          <a:lstStyle/>
          <a:p>
            <a:r>
              <a:rPr lang="sv-SE" dirty="0"/>
              <a:t>Inflytande på arbetsplatsen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4841799-7D09-A549-8543-48C8F784F97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439862" y="1635125"/>
            <a:ext cx="4644306" cy="2375241"/>
          </a:xfrm>
        </p:spPr>
        <p:txBody>
          <a:bodyPr/>
          <a:lstStyle/>
          <a:p>
            <a:pPr lvl="0">
              <a:lnSpc>
                <a:spcPts val="1600"/>
              </a:lnSpc>
            </a:pPr>
            <a:r>
              <a:rPr lang="sv-SE" sz="1800" dirty="0"/>
              <a:t>Var med och påverka det som </a:t>
            </a:r>
            <a:br>
              <a:rPr lang="sv-SE" sz="1800" dirty="0"/>
            </a:br>
            <a:r>
              <a:rPr lang="sv-SE" sz="1800" dirty="0"/>
              <a:t>engagerar dig på jobbet.</a:t>
            </a:r>
          </a:p>
          <a:p>
            <a:pPr lvl="0">
              <a:lnSpc>
                <a:spcPts val="1600"/>
              </a:lnSpc>
              <a:spcAft>
                <a:spcPts val="700"/>
              </a:spcAft>
            </a:pPr>
            <a:r>
              <a:rPr lang="sv-SE" sz="1800" dirty="0"/>
              <a:t>Unionen erbjuder utbildning och stöd.</a:t>
            </a:r>
          </a:p>
          <a:p>
            <a:pPr marL="0" indent="0">
              <a:lnSpc>
                <a:spcPts val="1600"/>
              </a:lnSpc>
              <a:buNone/>
            </a:pPr>
            <a:r>
              <a:rPr lang="sv-SE" sz="1800" dirty="0">
                <a:latin typeface="+mj-lt"/>
              </a:rPr>
              <a:t>Med ombud eller klubb så får ni lokal </a:t>
            </a:r>
            <a:br>
              <a:rPr lang="sv-SE" sz="1800" dirty="0">
                <a:latin typeface="+mj-lt"/>
              </a:rPr>
            </a:br>
            <a:r>
              <a:rPr lang="sv-SE" sz="1800" dirty="0">
                <a:latin typeface="+mj-lt"/>
              </a:rPr>
              <a:t>representation och möjlighet att få:</a:t>
            </a:r>
          </a:p>
          <a:p>
            <a:pPr lvl="0">
              <a:lnSpc>
                <a:spcPts val="1600"/>
              </a:lnSpc>
            </a:pPr>
            <a:r>
              <a:rPr lang="sv-SE" sz="1800" dirty="0"/>
              <a:t>Påverka beslut på arbetsplatsen.</a:t>
            </a:r>
          </a:p>
          <a:p>
            <a:pPr lvl="0">
              <a:lnSpc>
                <a:spcPts val="1600"/>
              </a:lnSpc>
            </a:pPr>
            <a:r>
              <a:rPr lang="sv-SE" sz="1800" dirty="0"/>
              <a:t>Insyn i lönesättning och inflytande </a:t>
            </a:r>
            <a:br>
              <a:rPr lang="sv-SE" sz="1800" dirty="0"/>
            </a:br>
            <a:r>
              <a:rPr lang="sv-SE" sz="1800" dirty="0"/>
              <a:t>genom löneförhandlingar.</a:t>
            </a:r>
          </a:p>
          <a:p>
            <a:pPr lvl="0">
              <a:lnSpc>
                <a:spcPts val="1600"/>
              </a:lnSpc>
            </a:pPr>
            <a:r>
              <a:rPr lang="sv-SE" sz="1800" dirty="0"/>
              <a:t>Rätt till information och förhandling </a:t>
            </a:r>
            <a:br>
              <a:rPr lang="sv-SE" sz="1800" dirty="0"/>
            </a:br>
            <a:r>
              <a:rPr lang="sv-SE" sz="1800" dirty="0"/>
              <a:t>inför omorganisation.</a:t>
            </a:r>
          </a:p>
          <a:p>
            <a:pPr lvl="0">
              <a:lnSpc>
                <a:spcPts val="1600"/>
              </a:lnSpc>
            </a:pPr>
            <a:r>
              <a:rPr lang="sv-SE" sz="1800" dirty="0"/>
              <a:t>Stöd i Medbestämmandelagen (MBL) </a:t>
            </a:r>
            <a:br>
              <a:rPr lang="sv-SE" sz="1800" dirty="0"/>
            </a:br>
            <a:r>
              <a:rPr lang="sv-SE" sz="1800" dirty="0"/>
              <a:t>och Förtroendemannalagen (FML).</a:t>
            </a:r>
          </a:p>
          <a:p>
            <a:pPr>
              <a:lnSpc>
                <a:spcPts val="1600"/>
              </a:lnSpc>
            </a:pPr>
            <a:endParaRPr lang="sv-SE" sz="1800" dirty="0"/>
          </a:p>
        </p:txBody>
      </p:sp>
      <p:pic>
        <p:nvPicPr>
          <p:cNvPr id="11" name="Platshållare för bild 10" descr="En bild som visar person, inomhus&#10;&#10;Automatiskt genererad beskrivning">
            <a:extLst>
              <a:ext uri="{FF2B5EF4-FFF2-40B4-BE49-F238E27FC236}">
                <a16:creationId xmlns:a16="http://schemas.microsoft.com/office/drawing/2014/main" id="{16EA72D2-0534-0A46-B000-46900161CFD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2330618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690EB1E-1D2B-D34D-8E13-2DA01A05E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9862" y="627534"/>
            <a:ext cx="6192837" cy="900000"/>
          </a:xfrm>
        </p:spPr>
        <p:txBody>
          <a:bodyPr/>
          <a:lstStyle/>
          <a:p>
            <a:r>
              <a:rPr lang="sv-SE" dirty="0"/>
              <a:t>Kollektivavtal 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4841799-7D09-A549-8543-48C8F784F97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439862" y="1634400"/>
            <a:ext cx="3004390" cy="2375241"/>
          </a:xfrm>
        </p:spPr>
        <p:txBody>
          <a:bodyPr/>
          <a:lstStyle/>
          <a:p>
            <a:pPr lvl="0">
              <a:lnSpc>
                <a:spcPts val="1600"/>
              </a:lnSpc>
            </a:pPr>
            <a:r>
              <a:rPr lang="sv-SE" sz="1800" dirty="0"/>
              <a:t>Branschanpassade villkor och </a:t>
            </a:r>
            <a:br>
              <a:rPr lang="sv-SE" sz="1800" dirty="0"/>
            </a:br>
            <a:r>
              <a:rPr lang="sv-SE" sz="1800" dirty="0"/>
              <a:t>spelregler utöver lagen.</a:t>
            </a:r>
          </a:p>
          <a:p>
            <a:pPr lvl="0">
              <a:lnSpc>
                <a:spcPts val="1600"/>
              </a:lnSpc>
            </a:pPr>
            <a:r>
              <a:rPr lang="sv-SE" sz="1800" dirty="0"/>
              <a:t>Reglerar löneökningar, övertidsersättning, föräldralön, tjänstepension med mera.</a:t>
            </a:r>
          </a:p>
          <a:p>
            <a:pPr lvl="0">
              <a:lnSpc>
                <a:spcPts val="1600"/>
              </a:lnSpc>
            </a:pPr>
            <a:r>
              <a:rPr lang="sv-SE" sz="1800" dirty="0"/>
              <a:t>Värt ca 80 000 kr/år för dig som medlem.</a:t>
            </a:r>
          </a:p>
          <a:p>
            <a:pPr lvl="0">
              <a:lnSpc>
                <a:spcPts val="1600"/>
              </a:lnSpc>
            </a:pPr>
            <a:r>
              <a:rPr lang="sv-SE" sz="1800" dirty="0"/>
              <a:t>Som medlem kan du påverka och utveckla innehållet i avtalen.</a:t>
            </a:r>
          </a:p>
          <a:p>
            <a:pPr lvl="0">
              <a:lnSpc>
                <a:spcPts val="1600"/>
              </a:lnSpc>
            </a:pPr>
            <a:r>
              <a:rPr lang="sv-SE" sz="1800" dirty="0"/>
              <a:t>Ju fler medlemmar desto starkare förhandlingspart vilket ger förutsättningar för bättre villkor i avtalsrörelsen.</a:t>
            </a:r>
          </a:p>
          <a:p>
            <a:pPr>
              <a:lnSpc>
                <a:spcPts val="1600"/>
              </a:lnSpc>
            </a:pPr>
            <a:endParaRPr lang="sv-SE" sz="1800" dirty="0"/>
          </a:p>
        </p:txBody>
      </p:sp>
      <p:pic>
        <p:nvPicPr>
          <p:cNvPr id="7" name="Platshållare för bild 6" descr="En bild som visar person, inomhus, grön&#10;&#10;Automatiskt genererad beskrivning">
            <a:extLst>
              <a:ext uri="{FF2B5EF4-FFF2-40B4-BE49-F238E27FC236}">
                <a16:creationId xmlns:a16="http://schemas.microsoft.com/office/drawing/2014/main" id="{581798A7-FE0E-2442-BD10-602A093C799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4185227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Unionen 2020">
  <a:themeElements>
    <a:clrScheme name="Unionen 2021">
      <a:dk1>
        <a:srgbClr val="000000"/>
      </a:dk1>
      <a:lt1>
        <a:srgbClr val="E2E0DE"/>
      </a:lt1>
      <a:dk2>
        <a:srgbClr val="17A624"/>
      </a:dk2>
      <a:lt2>
        <a:srgbClr val="FFFFFF"/>
      </a:lt2>
      <a:accent1>
        <a:srgbClr val="49A0A2"/>
      </a:accent1>
      <a:accent2>
        <a:srgbClr val="E97407"/>
      </a:accent2>
      <a:accent3>
        <a:srgbClr val="A05498"/>
      </a:accent3>
      <a:accent4>
        <a:srgbClr val="CD301E"/>
      </a:accent4>
      <a:accent5>
        <a:srgbClr val="5D3D14"/>
      </a:accent5>
      <a:accent6>
        <a:srgbClr val="959593"/>
      </a:accent6>
      <a:hlink>
        <a:srgbClr val="120F0F"/>
      </a:hlink>
      <a:folHlink>
        <a:srgbClr val="120F0F"/>
      </a:folHlink>
    </a:clrScheme>
    <a:fontScheme name="Unionen 2020 PPT">
      <a:majorFont>
        <a:latin typeface="Paralucent Condensed Bd"/>
        <a:ea typeface=""/>
        <a:cs typeface=""/>
      </a:majorFont>
      <a:minorFont>
        <a:latin typeface="Paralucent Condensed M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dk1"/>
        </a:solidFill>
        <a:ln>
          <a:noFill/>
        </a:ln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dirty="0" err="1" smtClean="0">
            <a:solidFill>
              <a:srgbClr val="000000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NY_PPT_MALL_UNIONEN.potx" id="{5F41DE02-1ED3-4466-8BFC-E25740DC8D64}" vid="{DEE7B02B-C68F-4968-A955-80B4A6A8887B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70C570F69795E4E9623180C89B16B28" ma:contentTypeVersion="2" ma:contentTypeDescription="Skapa ett nytt dokument." ma:contentTypeScope="" ma:versionID="29cb955d7e3eb269f1cb4d736ba7787e">
  <xsd:schema xmlns:xsd="http://www.w3.org/2001/XMLSchema" xmlns:xs="http://www.w3.org/2001/XMLSchema" xmlns:p="http://schemas.microsoft.com/office/2006/metadata/properties" xmlns:ns1="http://schemas.microsoft.com/sharepoint/v3" xmlns:ns2="37f0298f-6275-4010-881d-2060ce41b72a" targetNamespace="http://schemas.microsoft.com/office/2006/metadata/properties" ma:root="true" ma:fieldsID="a1a90e46ba3a1ee862a40140d57a6ee9" ns1:_="" ns2:_="">
    <xsd:import namespace="http://schemas.microsoft.com/sharepoint/v3"/>
    <xsd:import namespace="37f0298f-6275-4010-881d-2060ce41b72a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malagt startdatum" ma:description="Schemalagt startdatum är en webbplatskolumn som skapas via publiceringsfunktionen. Den används för att ange datum och tid för när sidan ska visas för besökare på webbplatsen för första gången." ma:hidden="true" ma:internalName="PublishingStartDate">
      <xsd:simpleType>
        <xsd:restriction base="dms:Unknown"/>
      </xsd:simpleType>
    </xsd:element>
    <xsd:element name="PublishingExpirationDate" ma:index="9" nillable="true" ma:displayName="Schemalagt slutdatum" ma:description="Schemalagt slutdatum är en webbplatskolumn som skapas via publiceringsfunktionen. Den används för att ange datum och tid för när sidan inte längre ska visas för besökare på webbplatsen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f0298f-6275-4010-881d-2060ce41b72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at med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9FF3241-BD77-4DE8-A9D8-E4CB616ABC3D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A8FE204B-FDDA-45B1-8167-87D87F4FD82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434E1F0-FDC3-428F-8688-9BE21E6F41C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37f0298f-6275-4010-881d-2060ce41b72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Unionen 2020</Template>
  <TotalTime>94</TotalTime>
  <Words>834</Words>
  <Application>Microsoft Office PowerPoint</Application>
  <PresentationFormat>Bildspel på skärmen (16:9)</PresentationFormat>
  <Paragraphs>87</Paragraphs>
  <Slides>15</Slides>
  <Notes>2</Notes>
  <HiddenSlides>0</HiddenSlides>
  <MMClips>1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15</vt:i4>
      </vt:variant>
    </vt:vector>
  </HeadingPairs>
  <TitlesOfParts>
    <vt:vector size="20" baseType="lpstr">
      <vt:lpstr>Paralucent Condensed Md</vt:lpstr>
      <vt:lpstr>Calibri</vt:lpstr>
      <vt:lpstr>Paralucent Condensed Bd</vt:lpstr>
      <vt:lpstr>Arial</vt:lpstr>
      <vt:lpstr>Unionen 2020</vt:lpstr>
      <vt:lpstr>Det här är Unionen</vt:lpstr>
      <vt:lpstr>Det här är Unionen</vt:lpstr>
      <vt:lpstr>Medlemskapet</vt:lpstr>
      <vt:lpstr>Inkomstförsäkring </vt:lpstr>
      <vt:lpstr>Juridiskt stöd </vt:lpstr>
      <vt:lpstr>Din lön</vt:lpstr>
      <vt:lpstr>Din karriär </vt:lpstr>
      <vt:lpstr>Inflytande på arbetsplatsen</vt:lpstr>
      <vt:lpstr>Kollektivavtal </vt:lpstr>
      <vt:lpstr>Unionen Student </vt:lpstr>
      <vt:lpstr>Unionen Chef</vt:lpstr>
      <vt:lpstr>Unionen Egenföretagare </vt:lpstr>
      <vt:lpstr>Unionen Egenföretagare </vt:lpstr>
      <vt:lpstr>Ring Unionen 0770-870 870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Det här är Unionen - på svenska - (uppdaterad januari 2023)</dc:title>
  <dc:creator>Von Platen Sara</dc:creator>
  <cp:lastModifiedBy>Anna-Karin Stockhaus</cp:lastModifiedBy>
  <cp:revision>9</cp:revision>
  <cp:lastPrinted>2019-11-21T11:44:59Z</cp:lastPrinted>
  <dcterms:created xsi:type="dcterms:W3CDTF">2021-10-14T08:11:40Z</dcterms:created>
  <dcterms:modified xsi:type="dcterms:W3CDTF">2024-01-12T17:00:57Z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0x010100470C570F69795E4E9623180C89B16B28</vt:lpwstr>
  </property>
</Properties>
</file>