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notesMasterIdLst>
    <p:notesMasterId r:id="rId17"/>
  </p:notesMasterIdLst>
  <p:handoutMasterIdLst>
    <p:handoutMasterId r:id="rId18"/>
  </p:handoutMasterIdLst>
  <p:sldIdLst>
    <p:sldId id="355" r:id="rId2"/>
    <p:sldId id="357" r:id="rId3"/>
    <p:sldId id="358" r:id="rId4"/>
    <p:sldId id="359" r:id="rId5"/>
    <p:sldId id="360" r:id="rId6"/>
    <p:sldId id="361" r:id="rId7"/>
    <p:sldId id="362" r:id="rId8"/>
    <p:sldId id="364" r:id="rId9"/>
    <p:sldId id="365" r:id="rId10"/>
    <p:sldId id="366" r:id="rId11"/>
    <p:sldId id="367" r:id="rId12"/>
    <p:sldId id="368" r:id="rId13"/>
    <p:sldId id="371" r:id="rId14"/>
    <p:sldId id="369" r:id="rId15"/>
    <p:sldId id="372" r:id="rId16"/>
  </p:sldIdLst>
  <p:sldSz cx="9144000" cy="5143500" type="screen16x9"/>
  <p:notesSz cx="9144000" cy="6858000"/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w Jonsson" initials="SJ" lastIdx="1" clrIdx="0">
    <p:extLst>
      <p:ext uri="{19B8F6BF-5375-455C-9EA6-DF929625EA0E}">
        <p15:presenceInfo xmlns:p15="http://schemas.microsoft.com/office/powerpoint/2012/main" userId="4963c80d2bb986b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1EDD4"/>
    <a:srgbClr val="EAEAE8"/>
    <a:srgbClr val="A2DBA8"/>
    <a:srgbClr val="D5D5D3"/>
    <a:srgbClr val="73CA7C"/>
    <a:srgbClr val="17A624"/>
    <a:srgbClr val="16A623"/>
    <a:srgbClr val="45B850"/>
    <a:srgbClr val="BFBFB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llanmörkt forma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llanmörkt forma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llanmörkt forma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llanmörkt format 1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76509" autoAdjust="0"/>
  </p:normalViewPr>
  <p:slideViewPr>
    <p:cSldViewPr snapToGrid="0" snapToObjects="1">
      <p:cViewPr varScale="1">
        <p:scale>
          <a:sx n="75" d="100"/>
          <a:sy n="75" d="100"/>
        </p:scale>
        <p:origin x="84" y="15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25" d="100"/>
          <a:sy n="125" d="100"/>
        </p:scale>
        <p:origin x="12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516ADA1-52B6-CF4B-9EB8-568969079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763F7B7-862F-B842-88E9-59AB09F137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36331-BF4F-554A-AF08-860CAFF9E95F}" type="datetimeFigureOut">
              <a:rPr lang="sv-SE" smtClean="0"/>
              <a:t>2023-01-27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B67C680-4380-8542-A99E-D5D7022AD4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8230753-AED5-DB47-A820-2DF8E51A99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B8AD3-AE3B-C749-AEB4-936971CC00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6584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F5D1F-1F13-2B47-98A1-536B8072230E}" type="datetimeFigureOut">
              <a:rPr lang="sv-SE" smtClean="0"/>
              <a:t>2023-01-27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8ACA6-C841-674B-B8D6-1F7FC3C617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986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8ACA6-C841-674B-B8D6-1F7FC3C6174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9482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8ACA6-C841-674B-B8D6-1F7FC3C6174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8748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ildobjekt 28" descr="En bild som visar bord, hatt&#10;&#10;Automatiskt genererad beskrivning">
            <a:extLst>
              <a:ext uri="{FF2B5EF4-FFF2-40B4-BE49-F238E27FC236}">
                <a16:creationId xmlns:a16="http://schemas.microsoft.com/office/drawing/2014/main" id="{40F0FE64-0C0A-42DD-BDC8-7F88A077F3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" y="0"/>
            <a:ext cx="9141324" cy="5143500"/>
          </a:xfrm>
          <a:prstGeom prst="rect">
            <a:avLst/>
          </a:prstGeom>
        </p:spPr>
      </p:pic>
      <p:sp>
        <p:nvSpPr>
          <p:cNvPr id="11" name="Platshållare för Datum 18">
            <a:extLst>
              <a:ext uri="{FF2B5EF4-FFF2-40B4-BE49-F238E27FC236}">
                <a16:creationId xmlns:a16="http://schemas.microsoft.com/office/drawing/2014/main" id="{318229C7-8FA2-422A-8FF5-83E092D6E5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1838" y="4312800"/>
            <a:ext cx="3612032" cy="162000"/>
          </a:xfrm>
          <a:prstGeom prst="rect">
            <a:avLst/>
          </a:prstGeom>
        </p:spPr>
        <p:txBody>
          <a:bodyPr t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Datum</a:t>
            </a:r>
          </a:p>
        </p:txBody>
      </p:sp>
      <p:sp>
        <p:nvSpPr>
          <p:cNvPr id="10" name="Platshållare för Namn 19">
            <a:extLst>
              <a:ext uri="{FF2B5EF4-FFF2-40B4-BE49-F238E27FC236}">
                <a16:creationId xmlns:a16="http://schemas.microsoft.com/office/drawing/2014/main" id="{8A1251E7-BB30-433D-BED2-9FBC84E787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9806" y="4629600"/>
            <a:ext cx="3612032" cy="162000"/>
          </a:xfrm>
          <a:prstGeom prst="rect">
            <a:avLst/>
          </a:prstGeom>
        </p:spPr>
        <p:txBody>
          <a:bodyPr t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Namn Efternamn</a:t>
            </a:r>
          </a:p>
        </p:txBody>
      </p:sp>
      <p:sp>
        <p:nvSpPr>
          <p:cNvPr id="9" name="Platshållare för logga 20">
            <a:extLst>
              <a:ext uri="{FF2B5EF4-FFF2-40B4-BE49-F238E27FC236}">
                <a16:creationId xmlns:a16="http://schemas.microsoft.com/office/drawing/2014/main" id="{004E9676-D726-4D37-A51F-C4E3F9A07E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0800" y="4529703"/>
            <a:ext cx="1684800" cy="2736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28800" indent="0">
              <a:buNone/>
              <a:defRPr/>
            </a:lvl1pPr>
            <a:lvl2pPr marL="342900" indent="0" algn="l">
              <a:buNone/>
              <a:defRPr sz="1000"/>
            </a:lvl2pPr>
            <a:lvl3pPr algn="l">
              <a:defRPr sz="1000"/>
            </a:lvl3pPr>
            <a:lvl4pPr marL="1028700" indent="0" algn="l">
              <a:buNone/>
              <a:defRPr sz="1000"/>
            </a:lvl4pPr>
            <a:lvl5pPr algn="l">
              <a:defRPr sz="100"/>
            </a:lvl5pPr>
          </a:lstStyle>
          <a:p>
            <a:pPr lvl="4"/>
            <a:r>
              <a:rPr lang="sv-SE" dirty="0"/>
              <a:t>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E9CB516-49B6-400A-8CA7-B09D2CC6B2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635" cy="5143500"/>
          </a:xfrm>
          <a:prstGeom prst="rect">
            <a:avLst/>
          </a:prstGeom>
        </p:spPr>
      </p:pic>
      <p:sp>
        <p:nvSpPr>
          <p:cNvPr id="14" name="Platshållare för text 24">
            <a:extLst>
              <a:ext uri="{FF2B5EF4-FFF2-40B4-BE49-F238E27FC236}">
                <a16:creationId xmlns:a16="http://schemas.microsoft.com/office/drawing/2014/main" id="{204CEE8C-B7DE-C948-A0EE-75B684AB20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39864" y="1520825"/>
            <a:ext cx="4888747" cy="667864"/>
          </a:xfrm>
          <a:solidFill>
            <a:schemeClr val="bg2"/>
          </a:solidFill>
        </p:spPr>
        <p:txBody>
          <a:bodyPr wrap="none" lIns="90000" tIns="288000" rIns="90000" bIns="54000">
            <a:spAutoFit/>
          </a:bodyPr>
          <a:lstStyle>
            <a:lvl1pPr marL="0" indent="0">
              <a:buFontTx/>
              <a:buNone/>
              <a:defRPr sz="3800" b="1" i="0" baseline="0">
                <a:solidFill>
                  <a:schemeClr val="tx2"/>
                </a:solidFill>
              </a:defRPr>
            </a:lvl1pPr>
            <a:lvl2pPr marL="274950" indent="0">
              <a:buFontTx/>
              <a:buNone/>
              <a:defRPr/>
            </a:lvl2pPr>
            <a:lvl3pPr marL="458550" indent="0">
              <a:buFontTx/>
              <a:buNone/>
              <a:defRPr/>
            </a:lvl3pPr>
            <a:lvl4pPr marL="638550" indent="0">
              <a:buFontTx/>
              <a:buNone/>
              <a:defRPr/>
            </a:lvl4pPr>
            <a:lvl5pPr marL="818550" indent="0">
              <a:buFontTx/>
              <a:buNone/>
              <a:defRPr/>
            </a:lvl5pPr>
          </a:lstStyle>
          <a:p>
            <a:pPr lvl="0"/>
            <a:r>
              <a:rPr lang="sv-SE" dirty="0"/>
              <a:t>Titel på presentation</a:t>
            </a:r>
          </a:p>
        </p:txBody>
      </p:sp>
      <p:sp>
        <p:nvSpPr>
          <p:cNvPr id="15" name="Platshållare för text 24">
            <a:extLst>
              <a:ext uri="{FF2B5EF4-FFF2-40B4-BE49-F238E27FC236}">
                <a16:creationId xmlns:a16="http://schemas.microsoft.com/office/drawing/2014/main" id="{EDAE7515-87E5-8845-99E4-15DDFDA7D6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39864" y="2283718"/>
            <a:ext cx="4888747" cy="667864"/>
          </a:xfrm>
          <a:solidFill>
            <a:schemeClr val="bg2"/>
          </a:solidFill>
        </p:spPr>
        <p:txBody>
          <a:bodyPr wrap="none" lIns="90000" tIns="288000" rIns="90000" bIns="54000">
            <a:spAutoFit/>
          </a:bodyPr>
          <a:lstStyle>
            <a:lvl1pPr marL="0" indent="0">
              <a:buFontTx/>
              <a:buNone/>
              <a:defRPr sz="3800" b="1" i="0" baseline="0">
                <a:solidFill>
                  <a:schemeClr val="tx2"/>
                </a:solidFill>
              </a:defRPr>
            </a:lvl1pPr>
            <a:lvl2pPr marL="274950" indent="0">
              <a:buFontTx/>
              <a:buNone/>
              <a:defRPr/>
            </a:lvl2pPr>
            <a:lvl3pPr marL="458550" indent="0">
              <a:buFontTx/>
              <a:buNone/>
              <a:defRPr/>
            </a:lvl3pPr>
            <a:lvl4pPr marL="638550" indent="0">
              <a:buFontTx/>
              <a:buNone/>
              <a:defRPr/>
            </a:lvl4pPr>
            <a:lvl5pPr marL="818550" indent="0">
              <a:buFontTx/>
              <a:buNone/>
              <a:defRPr/>
            </a:lvl5pPr>
          </a:lstStyle>
          <a:p>
            <a:pPr lvl="0"/>
            <a:r>
              <a:rPr lang="sv-SE" dirty="0"/>
              <a:t>Rad 2 (kan tas bort)</a:t>
            </a:r>
          </a:p>
        </p:txBody>
      </p:sp>
    </p:spTree>
    <p:extLst>
      <p:ext uri="{BB962C8B-B14F-4D97-AF65-F5344CB8AC3E}">
        <p14:creationId xmlns:p14="http://schemas.microsoft.com/office/powerpoint/2010/main" val="2674121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lage 1">
    <p:bg>
      <p:bgPr>
        <a:solidFill>
          <a:srgbClr val="99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1">
            <a:extLst>
              <a:ext uri="{FF2B5EF4-FFF2-40B4-BE49-F238E27FC236}">
                <a16:creationId xmlns:a16="http://schemas.microsoft.com/office/drawing/2014/main" id="{31240F96-245E-4DC8-8122-8F13009551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89600" cy="2574000"/>
          </a:xfrm>
          <a:prstGeom prst="rect">
            <a:avLst/>
          </a:prstGeom>
          <a:solidFill>
            <a:srgbClr val="999999"/>
          </a:solidFill>
        </p:spPr>
        <p:txBody>
          <a:bodyPr tIns="324000">
            <a:noAutofit/>
          </a:bodyPr>
          <a:lstStyle>
            <a:lvl1pPr marL="28800" indent="0" algn="ctr"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3">
            <a:extLst>
              <a:ext uri="{FF2B5EF4-FFF2-40B4-BE49-F238E27FC236}">
                <a16:creationId xmlns:a16="http://schemas.microsoft.com/office/drawing/2014/main" id="{8E73F6FB-B7E3-4BD8-ABCD-80A38D778E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2286000" cy="2574000"/>
          </a:xfrm>
          <a:prstGeom prst="rect">
            <a:avLst/>
          </a:prstGeom>
          <a:solidFill>
            <a:srgbClr val="999999"/>
          </a:solidFill>
        </p:spPr>
        <p:txBody>
          <a:bodyPr tIns="324000">
            <a:noAutofit/>
          </a:bodyPr>
          <a:lstStyle>
            <a:lvl1pPr marL="28800" indent="0" algn="ctr"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3" name="Platshållare för text 4">
            <a:extLst>
              <a:ext uri="{FF2B5EF4-FFF2-40B4-BE49-F238E27FC236}">
                <a16:creationId xmlns:a16="http://schemas.microsoft.com/office/drawing/2014/main" id="{2E00E98B-A88E-4473-A7E5-9CC9FEC86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0" y="0"/>
            <a:ext cx="2289600" cy="2574000"/>
          </a:xfrm>
          <a:prstGeom prst="rect">
            <a:avLst/>
          </a:prstGeom>
          <a:solidFill>
            <a:schemeClr val="accent1"/>
          </a:solidFill>
        </p:spPr>
        <p:txBody>
          <a:bodyPr vert="horz" lIns="216000" tIns="252000" rIns="216000" bIns="216000" rtlCol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lang="sv-SE" sz="3200" b="1" i="0" baseline="0" dirty="0" smtClean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Din</a:t>
            </a:r>
            <a:br>
              <a:rPr lang="sv-SE" dirty="0"/>
            </a:br>
            <a:r>
              <a:rPr lang="sv-SE" dirty="0"/>
              <a:t>text</a:t>
            </a:r>
            <a:br>
              <a:rPr lang="sv-SE" dirty="0"/>
            </a:br>
            <a:r>
              <a:rPr lang="sv-SE" dirty="0"/>
              <a:t>här</a:t>
            </a:r>
          </a:p>
        </p:txBody>
      </p:sp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DAF44DF0-3DC4-4CA7-8011-1DE35F4BC9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2574000"/>
            <a:ext cx="2289600" cy="2574000"/>
          </a:xfrm>
          <a:prstGeom prst="rect">
            <a:avLst/>
          </a:prstGeom>
          <a:solidFill>
            <a:schemeClr val="accent2"/>
          </a:solidFill>
        </p:spPr>
        <p:txBody>
          <a:bodyPr vert="horz" lIns="216000" tIns="252000" rIns="216000" bIns="216000" rtlCol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lang="sv-SE" sz="3200" b="1" i="0" baseline="0" dirty="0" smtClean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Din</a:t>
            </a:r>
            <a:br>
              <a:rPr lang="sv-SE" dirty="0"/>
            </a:br>
            <a:r>
              <a:rPr lang="sv-SE" dirty="0"/>
              <a:t>text</a:t>
            </a:r>
            <a:br>
              <a:rPr lang="sv-SE" dirty="0"/>
            </a:br>
            <a:r>
              <a:rPr lang="sv-SE" dirty="0"/>
              <a:t>här</a:t>
            </a:r>
          </a:p>
        </p:txBody>
      </p:sp>
      <p:sp>
        <p:nvSpPr>
          <p:cNvPr id="14" name="Platshållare för bild 6">
            <a:extLst>
              <a:ext uri="{FF2B5EF4-FFF2-40B4-BE49-F238E27FC236}">
                <a16:creationId xmlns:a16="http://schemas.microsoft.com/office/drawing/2014/main" id="{2C04939C-1466-44E4-BA36-BC8D5C4E6A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84613" y="2574000"/>
            <a:ext cx="2286000" cy="2574000"/>
          </a:xfrm>
          <a:prstGeom prst="rect">
            <a:avLst/>
          </a:prstGeom>
          <a:solidFill>
            <a:srgbClr val="999999"/>
          </a:solidFill>
        </p:spPr>
        <p:txBody>
          <a:bodyPr tIns="324000">
            <a:noAutofit/>
          </a:bodyPr>
          <a:lstStyle>
            <a:lvl1pPr marL="28800" indent="0" algn="ctr"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7" name="Platshållare för text 7">
            <a:extLst>
              <a:ext uri="{FF2B5EF4-FFF2-40B4-BE49-F238E27FC236}">
                <a16:creationId xmlns:a16="http://schemas.microsoft.com/office/drawing/2014/main" id="{23F57F78-C2D6-4DA8-A1C0-32866B8F88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2574000"/>
            <a:ext cx="2286000" cy="2574000"/>
          </a:xfrm>
          <a:prstGeom prst="rect">
            <a:avLst/>
          </a:prstGeom>
          <a:solidFill>
            <a:schemeClr val="tx2"/>
          </a:solidFill>
        </p:spPr>
        <p:txBody>
          <a:bodyPr vert="horz" lIns="216000" tIns="288000" rIns="216000" bIns="216000" rtlCol="0">
            <a:noAutofit/>
          </a:bodyPr>
          <a:lstStyle>
            <a:lvl1pPr marL="0" indent="0">
              <a:buNone/>
              <a:defRPr lang="sv-SE" b="1" i="0" baseline="0" dirty="0">
                <a:solidFill>
                  <a:schemeClr val="bg2"/>
                </a:solidFill>
              </a:defRPr>
            </a:lvl1pPr>
          </a:lstStyle>
          <a:p>
            <a:pPr marL="252000" lvl="0" indent="-252000"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Din text här</a:t>
            </a:r>
          </a:p>
        </p:txBody>
      </p:sp>
      <p:sp>
        <p:nvSpPr>
          <p:cNvPr id="15" name="Platshållare för bild 8">
            <a:extLst>
              <a:ext uri="{FF2B5EF4-FFF2-40B4-BE49-F238E27FC236}">
                <a16:creationId xmlns:a16="http://schemas.microsoft.com/office/drawing/2014/main" id="{5E746311-E941-495F-99DF-89ACBF6515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8000" y="2574000"/>
            <a:ext cx="2289600" cy="2574000"/>
          </a:xfrm>
          <a:prstGeom prst="rect">
            <a:avLst/>
          </a:prstGeom>
          <a:solidFill>
            <a:srgbClr val="999999"/>
          </a:solidFill>
        </p:spPr>
        <p:txBody>
          <a:bodyPr tIns="324000">
            <a:noAutofit/>
          </a:bodyPr>
          <a:lstStyle>
            <a:lvl1pPr marL="28800" indent="0" algn="ctr"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text 7">
            <a:extLst>
              <a:ext uri="{FF2B5EF4-FFF2-40B4-BE49-F238E27FC236}">
                <a16:creationId xmlns:a16="http://schemas.microsoft.com/office/drawing/2014/main" id="{42D7CE18-CBF7-204A-AF4F-FEE9764B8E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86000" y="0"/>
            <a:ext cx="2286000" cy="2574000"/>
          </a:xfrm>
          <a:prstGeom prst="rect">
            <a:avLst/>
          </a:prstGeom>
          <a:solidFill>
            <a:schemeClr val="accent3"/>
          </a:solidFill>
        </p:spPr>
        <p:txBody>
          <a:bodyPr vert="horz" lIns="216000" tIns="288000" rIns="216000" bIns="216000" rtlCol="0">
            <a:noAutofit/>
          </a:bodyPr>
          <a:lstStyle>
            <a:lvl1pPr marL="0" indent="0">
              <a:buNone/>
              <a:defRPr lang="sv-SE" b="1" i="0" baseline="0" dirty="0">
                <a:solidFill>
                  <a:schemeClr val="bg2"/>
                </a:solidFill>
              </a:defRPr>
            </a:lvl1pPr>
          </a:lstStyle>
          <a:p>
            <a:pPr marL="252000" lvl="0" indent="-252000"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Din text här</a:t>
            </a:r>
          </a:p>
        </p:txBody>
      </p:sp>
    </p:spTree>
    <p:extLst>
      <p:ext uri="{BB962C8B-B14F-4D97-AF65-F5344CB8AC3E}">
        <p14:creationId xmlns:p14="http://schemas.microsoft.com/office/powerpoint/2010/main" val="3628542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llage 1">
    <p:bg>
      <p:bgPr>
        <a:solidFill>
          <a:srgbClr val="99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1">
            <a:extLst>
              <a:ext uri="{FF2B5EF4-FFF2-40B4-BE49-F238E27FC236}">
                <a16:creationId xmlns:a16="http://schemas.microsoft.com/office/drawing/2014/main" id="{31240F96-245E-4DC8-8122-8F13009551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89600" cy="2574000"/>
          </a:xfrm>
          <a:prstGeom prst="rect">
            <a:avLst/>
          </a:prstGeom>
          <a:solidFill>
            <a:srgbClr val="999999"/>
          </a:solidFill>
        </p:spPr>
        <p:txBody>
          <a:bodyPr tIns="324000">
            <a:noAutofit/>
          </a:bodyPr>
          <a:lstStyle>
            <a:lvl1pPr marL="28800" indent="0" algn="ctr"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3">
            <a:extLst>
              <a:ext uri="{FF2B5EF4-FFF2-40B4-BE49-F238E27FC236}">
                <a16:creationId xmlns:a16="http://schemas.microsoft.com/office/drawing/2014/main" id="{8E73F6FB-B7E3-4BD8-ABCD-80A38D778E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2286000" cy="2574000"/>
          </a:xfrm>
          <a:prstGeom prst="rect">
            <a:avLst/>
          </a:prstGeom>
          <a:solidFill>
            <a:srgbClr val="999999"/>
          </a:solidFill>
        </p:spPr>
        <p:txBody>
          <a:bodyPr tIns="324000">
            <a:noAutofit/>
          </a:bodyPr>
          <a:lstStyle>
            <a:lvl1pPr marL="28800" indent="0" algn="ctr"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3" name="Platshållare för text 4">
            <a:extLst>
              <a:ext uri="{FF2B5EF4-FFF2-40B4-BE49-F238E27FC236}">
                <a16:creationId xmlns:a16="http://schemas.microsoft.com/office/drawing/2014/main" id="{2E00E98B-A88E-4473-A7E5-9CC9FEC86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0" y="0"/>
            <a:ext cx="2289600" cy="2574000"/>
          </a:xfrm>
          <a:prstGeom prst="rect">
            <a:avLst/>
          </a:prstGeom>
          <a:solidFill>
            <a:schemeClr val="tx2"/>
          </a:solidFill>
        </p:spPr>
        <p:txBody>
          <a:bodyPr vert="horz" lIns="216000" tIns="252000" rIns="216000" bIns="216000" rtlCol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lang="sv-SE" sz="3200" b="1" i="0" baseline="0" dirty="0" smtClean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Din</a:t>
            </a:r>
            <a:br>
              <a:rPr lang="sv-SE" dirty="0"/>
            </a:br>
            <a:r>
              <a:rPr lang="sv-SE" dirty="0"/>
              <a:t>text</a:t>
            </a:r>
            <a:br>
              <a:rPr lang="sv-SE" dirty="0"/>
            </a:br>
            <a:r>
              <a:rPr lang="sv-SE" dirty="0"/>
              <a:t>här</a:t>
            </a:r>
          </a:p>
        </p:txBody>
      </p:sp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DAF44DF0-3DC4-4CA7-8011-1DE35F4BC9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2574000"/>
            <a:ext cx="2289600" cy="2574000"/>
          </a:xfrm>
          <a:prstGeom prst="rect">
            <a:avLst/>
          </a:prstGeom>
          <a:solidFill>
            <a:schemeClr val="tx2"/>
          </a:solidFill>
        </p:spPr>
        <p:txBody>
          <a:bodyPr vert="horz" lIns="216000" tIns="252000" rIns="216000" bIns="216000" rtlCol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lang="sv-SE" sz="3200" b="1" i="0" baseline="0" dirty="0" smtClean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Din</a:t>
            </a:r>
            <a:br>
              <a:rPr lang="sv-SE" dirty="0"/>
            </a:br>
            <a:r>
              <a:rPr lang="sv-SE" dirty="0"/>
              <a:t>text</a:t>
            </a:r>
            <a:br>
              <a:rPr lang="sv-SE" dirty="0"/>
            </a:br>
            <a:r>
              <a:rPr lang="sv-SE" dirty="0"/>
              <a:t>här</a:t>
            </a:r>
          </a:p>
        </p:txBody>
      </p:sp>
      <p:sp>
        <p:nvSpPr>
          <p:cNvPr id="14" name="Platshållare för bild 6">
            <a:extLst>
              <a:ext uri="{FF2B5EF4-FFF2-40B4-BE49-F238E27FC236}">
                <a16:creationId xmlns:a16="http://schemas.microsoft.com/office/drawing/2014/main" id="{2C04939C-1466-44E4-BA36-BC8D5C4E6A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84613" y="2574000"/>
            <a:ext cx="2286000" cy="2574000"/>
          </a:xfrm>
          <a:prstGeom prst="rect">
            <a:avLst/>
          </a:prstGeom>
          <a:solidFill>
            <a:srgbClr val="999999"/>
          </a:solidFill>
        </p:spPr>
        <p:txBody>
          <a:bodyPr tIns="324000">
            <a:noAutofit/>
          </a:bodyPr>
          <a:lstStyle>
            <a:lvl1pPr marL="28800" indent="0" algn="ctr"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7" name="Platshållare för text 7">
            <a:extLst>
              <a:ext uri="{FF2B5EF4-FFF2-40B4-BE49-F238E27FC236}">
                <a16:creationId xmlns:a16="http://schemas.microsoft.com/office/drawing/2014/main" id="{23F57F78-C2D6-4DA8-A1C0-32866B8F88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2574000"/>
            <a:ext cx="2286000" cy="2574000"/>
          </a:xfrm>
          <a:prstGeom prst="rect">
            <a:avLst/>
          </a:prstGeom>
          <a:solidFill>
            <a:schemeClr val="tx2"/>
          </a:solidFill>
        </p:spPr>
        <p:txBody>
          <a:bodyPr vert="horz" lIns="216000" tIns="288000" rIns="216000" bIns="216000" rtlCol="0">
            <a:noAutofit/>
          </a:bodyPr>
          <a:lstStyle>
            <a:lvl1pPr marL="0" indent="0">
              <a:buNone/>
              <a:defRPr lang="sv-SE" b="1" i="0" baseline="0" dirty="0">
                <a:solidFill>
                  <a:schemeClr val="bg2"/>
                </a:solidFill>
              </a:defRPr>
            </a:lvl1pPr>
          </a:lstStyle>
          <a:p>
            <a:pPr marL="252000" lvl="0" indent="-252000"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Din text här</a:t>
            </a:r>
          </a:p>
        </p:txBody>
      </p:sp>
      <p:sp>
        <p:nvSpPr>
          <p:cNvPr id="15" name="Platshållare för bild 8">
            <a:extLst>
              <a:ext uri="{FF2B5EF4-FFF2-40B4-BE49-F238E27FC236}">
                <a16:creationId xmlns:a16="http://schemas.microsoft.com/office/drawing/2014/main" id="{5E746311-E941-495F-99DF-89ACBF6515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8000" y="2574000"/>
            <a:ext cx="2289600" cy="2574000"/>
          </a:xfrm>
          <a:prstGeom prst="rect">
            <a:avLst/>
          </a:prstGeom>
          <a:solidFill>
            <a:srgbClr val="999999"/>
          </a:solidFill>
        </p:spPr>
        <p:txBody>
          <a:bodyPr tIns="324000">
            <a:noAutofit/>
          </a:bodyPr>
          <a:lstStyle>
            <a:lvl1pPr marL="28800" indent="0" algn="ctr"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text 7">
            <a:extLst>
              <a:ext uri="{FF2B5EF4-FFF2-40B4-BE49-F238E27FC236}">
                <a16:creationId xmlns:a16="http://schemas.microsoft.com/office/drawing/2014/main" id="{42D7CE18-CBF7-204A-AF4F-FEE9764B8E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86000" y="0"/>
            <a:ext cx="2286000" cy="2574000"/>
          </a:xfrm>
          <a:prstGeom prst="rect">
            <a:avLst/>
          </a:prstGeom>
          <a:solidFill>
            <a:schemeClr val="tx2"/>
          </a:solidFill>
        </p:spPr>
        <p:txBody>
          <a:bodyPr vert="horz" lIns="216000" tIns="288000" rIns="216000" bIns="216000" rtlCol="0">
            <a:noAutofit/>
          </a:bodyPr>
          <a:lstStyle>
            <a:lvl1pPr marL="0" indent="0">
              <a:buNone/>
              <a:defRPr lang="sv-SE" b="1" i="0" baseline="0" dirty="0">
                <a:solidFill>
                  <a:schemeClr val="bg2"/>
                </a:solidFill>
              </a:defRPr>
            </a:lvl1pPr>
          </a:lstStyle>
          <a:p>
            <a:pPr marL="252000" lvl="0" indent="-252000"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Din text här</a:t>
            </a:r>
          </a:p>
        </p:txBody>
      </p:sp>
    </p:spTree>
    <p:extLst>
      <p:ext uri="{BB962C8B-B14F-4D97-AF65-F5344CB8AC3E}">
        <p14:creationId xmlns:p14="http://schemas.microsoft.com/office/powerpoint/2010/main" val="985065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180327-B78E-493B-B1DE-214BE676B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D7C11C7-E3E8-443A-8A80-4EB752C0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chemeClr val="bg2"/>
              </a:solidFill>
            </a:endParaRP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DCA74F8-C1C8-45CD-A282-B82DDB8AC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Unionen</a:t>
            </a:r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84DECE1E-740D-4856-BB90-5E2D74E39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8C53-6AA3-834F-8ED4-DCDDBC41A75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8371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vi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C8D800-499A-4E53-BD3F-6B337CB7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B27DF4B3-00A1-4DF6-8C9F-C860032EC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A1230856-3E83-4225-B577-C35D65619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Unionen</a:t>
            </a:r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1FA70DDF-EB01-40DE-A88C-EB2E2F7B6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218C53-6AA3-834F-8ED4-DCDDBC41A75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620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E2B641B-35AE-4A0B-AC16-F5DAFC71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8">
            <a:extLst>
              <a:ext uri="{FF2B5EF4-FFF2-40B4-BE49-F238E27FC236}">
                <a16:creationId xmlns:a16="http://schemas.microsoft.com/office/drawing/2014/main" id="{861CB95C-5EA3-4616-8C8C-26470D91FB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39861" y="1851025"/>
            <a:ext cx="6192837" cy="2376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sv-SE" smtClean="0"/>
            </a:lvl1pPr>
            <a:lvl2pPr>
              <a:defRPr lang="sv-SE" smtClean="0"/>
            </a:lvl2pPr>
            <a:lvl3pPr>
              <a:defRPr lang="sv-SE" smtClean="0"/>
            </a:lvl3pPr>
            <a:lvl4pPr>
              <a:defRPr lang="sv-SE" smtClean="0"/>
            </a:lvl4pPr>
            <a:lvl5pPr>
              <a:defRPr lang="sv-SE"/>
            </a:lvl5pPr>
          </a:lstStyle>
          <a:p>
            <a:pPr lvl="0">
              <a:spcBef>
                <a:spcPts val="800"/>
              </a:spcBef>
              <a:spcAft>
                <a:spcPts val="0"/>
              </a:spcAft>
            </a:pPr>
            <a:r>
              <a:rPr lang="sv-SE"/>
              <a:t>Klicka här för att ändra format på bakgrundstexten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sv-SE"/>
              <a:t>Nivå två</a:t>
            </a:r>
          </a:p>
          <a:p>
            <a:pPr lvl="2">
              <a:spcBef>
                <a:spcPts val="800"/>
              </a:spcBef>
              <a:spcAft>
                <a:spcPts val="0"/>
              </a:spcAft>
            </a:pPr>
            <a:r>
              <a:rPr lang="sv-SE"/>
              <a:t>Nivå tre</a:t>
            </a:r>
          </a:p>
          <a:p>
            <a:pPr lvl="3">
              <a:spcBef>
                <a:spcPts val="800"/>
              </a:spcBef>
              <a:spcAft>
                <a:spcPts val="0"/>
              </a:spcAft>
            </a:pPr>
            <a:r>
              <a:rPr lang="sv-SE"/>
              <a:t>Nivå fyra</a:t>
            </a:r>
          </a:p>
          <a:p>
            <a:pPr lvl="4">
              <a:spcBef>
                <a:spcPts val="800"/>
              </a:spcBef>
              <a:spcAft>
                <a:spcPts val="0"/>
              </a:spcAft>
            </a:pPr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6C4EEB-AA7C-9943-96B7-4D010616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C3818B-A5BE-3D4C-934B-281CC301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Unionen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8FE15F-0E74-644F-807A-46DD3302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8C53-6AA3-834F-8ED4-DCDDBC41A7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829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vi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C8D800-499A-4E53-BD3F-6B337CB7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43B03667-D08F-4A3C-92FB-BD15F301766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39862" y="1851026"/>
            <a:ext cx="6192836" cy="237648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B27DF4B3-00A1-4DF6-8C9F-C860032EC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A1230856-3E83-4225-B577-C35D65619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Unionen</a:t>
            </a:r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1FA70DDF-EB01-40DE-A88C-EB2E2F7B6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218C53-6AA3-834F-8ED4-DCDDBC41A75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3677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grön utan grafi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E2B641B-35AE-4A0B-AC16-F5DAFC71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9ADA5293-6F5F-468D-9F2A-53442D7BE5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39861" y="1851025"/>
            <a:ext cx="6192838" cy="23764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6C4EEB-AA7C-9943-96B7-4D010616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C3818B-A5BE-3D4C-934B-281CC301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Unionen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8FE15F-0E74-644F-807A-46DD3302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8C53-6AA3-834F-8ED4-DCDDBC41A7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528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vit utan grafi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6E2B641B-35AE-4A0B-AC16-F5DAFC71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1AB90507-0A9B-4A90-8424-FBBD4D84E9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9862" y="1851025"/>
            <a:ext cx="6192835" cy="237648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6C4EEB-AA7C-9943-96B7-4D010616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C3818B-A5BE-3D4C-934B-281CC301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Unionen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8FE15F-0E74-644F-807A-46DD3302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218C53-6AA3-834F-8ED4-DCDDBC41A75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7327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lil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6E2B641B-35AE-4A0B-AC16-F5DAFC71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82B963B4-1417-472C-A0D1-B0033A2881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9862" y="1851025"/>
            <a:ext cx="6192835" cy="237648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6C4EEB-AA7C-9943-96B7-4D010616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C3818B-A5BE-3D4C-934B-281CC301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Unionen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8FE15F-0E74-644F-807A-46DD3302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8C53-6AA3-834F-8ED4-DCDDBC41A7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843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rö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F20F19E-B8B3-45E0-B48C-913399B9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62" y="860400"/>
            <a:ext cx="6192837" cy="90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71F3233F-ACC4-47A1-BC36-256A01121C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9862" y="1851025"/>
            <a:ext cx="6192835" cy="237648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6C4EEB-AA7C-9943-96B7-4D010616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C3818B-A5BE-3D4C-934B-281CC301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Unionen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8FE15F-0E74-644F-807A-46DD3302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8C53-6AA3-834F-8ED4-DCDDBC41A7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474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18">
            <a:extLst>
              <a:ext uri="{FF2B5EF4-FFF2-40B4-BE49-F238E27FC236}">
                <a16:creationId xmlns:a16="http://schemas.microsoft.com/office/drawing/2014/main" id="{0B32E819-CE70-44E8-9448-5EFA64B0A9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1838" y="4312800"/>
            <a:ext cx="3612032" cy="162000"/>
          </a:xfrm>
          <a:prstGeom prst="rect">
            <a:avLst/>
          </a:prstGeom>
        </p:spPr>
        <p:txBody>
          <a:bodyPr t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Datum</a:t>
            </a:r>
          </a:p>
        </p:txBody>
      </p:sp>
      <p:sp>
        <p:nvSpPr>
          <p:cNvPr id="8" name="Platshållare för Namn 19">
            <a:extLst>
              <a:ext uri="{FF2B5EF4-FFF2-40B4-BE49-F238E27FC236}">
                <a16:creationId xmlns:a16="http://schemas.microsoft.com/office/drawing/2014/main" id="{D2B57B57-9514-46DA-9389-FB9A52264B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9806" y="4629600"/>
            <a:ext cx="3612032" cy="162000"/>
          </a:xfrm>
          <a:prstGeom prst="rect">
            <a:avLst/>
          </a:prstGeom>
        </p:spPr>
        <p:txBody>
          <a:bodyPr t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Namn Efternamn</a:t>
            </a:r>
          </a:p>
        </p:txBody>
      </p:sp>
      <p:sp>
        <p:nvSpPr>
          <p:cNvPr id="7" name="Platshållare för logga 20">
            <a:extLst>
              <a:ext uri="{FF2B5EF4-FFF2-40B4-BE49-F238E27FC236}">
                <a16:creationId xmlns:a16="http://schemas.microsoft.com/office/drawing/2014/main" id="{D8EA7272-D47B-496A-9A12-9143011C13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0800" y="4529703"/>
            <a:ext cx="1684800" cy="2736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28800" indent="0">
              <a:buNone/>
              <a:defRPr/>
            </a:lvl1pPr>
            <a:lvl2pPr marL="342900" indent="0" algn="l">
              <a:buNone/>
              <a:defRPr sz="1000"/>
            </a:lvl2pPr>
            <a:lvl3pPr algn="l">
              <a:defRPr sz="1000"/>
            </a:lvl3pPr>
            <a:lvl4pPr marL="1028700" indent="0" algn="l">
              <a:buNone/>
              <a:defRPr sz="1000"/>
            </a:lvl4pPr>
            <a:lvl5pPr algn="l">
              <a:defRPr sz="100"/>
            </a:lvl5pPr>
          </a:lstStyle>
          <a:p>
            <a:pPr lvl="4"/>
            <a:r>
              <a:rPr lang="sv-SE" dirty="0"/>
              <a:t> </a:t>
            </a:r>
          </a:p>
        </p:txBody>
      </p:sp>
      <p:sp>
        <p:nvSpPr>
          <p:cNvPr id="25" name="Platshållare för text 24">
            <a:extLst>
              <a:ext uri="{FF2B5EF4-FFF2-40B4-BE49-F238E27FC236}">
                <a16:creationId xmlns:a16="http://schemas.microsoft.com/office/drawing/2014/main" id="{A7642D5F-0797-EA43-9A1B-55E828749E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39864" y="1520825"/>
            <a:ext cx="4888747" cy="667864"/>
          </a:xfrm>
          <a:solidFill>
            <a:schemeClr val="bg2"/>
          </a:solidFill>
        </p:spPr>
        <p:txBody>
          <a:bodyPr wrap="none" lIns="90000" tIns="288000" rIns="90000" bIns="54000">
            <a:spAutoFit/>
          </a:bodyPr>
          <a:lstStyle>
            <a:lvl1pPr marL="0" indent="0">
              <a:buFontTx/>
              <a:buNone/>
              <a:defRPr sz="3800" b="1" i="0" baseline="0">
                <a:solidFill>
                  <a:schemeClr val="tx2"/>
                </a:solidFill>
              </a:defRPr>
            </a:lvl1pPr>
            <a:lvl2pPr marL="274950" indent="0">
              <a:buFontTx/>
              <a:buNone/>
              <a:defRPr/>
            </a:lvl2pPr>
            <a:lvl3pPr marL="458550" indent="0">
              <a:buFontTx/>
              <a:buNone/>
              <a:defRPr/>
            </a:lvl3pPr>
            <a:lvl4pPr marL="638550" indent="0">
              <a:buFontTx/>
              <a:buNone/>
              <a:defRPr/>
            </a:lvl4pPr>
            <a:lvl5pPr marL="818550" indent="0">
              <a:buFontTx/>
              <a:buNone/>
              <a:defRPr/>
            </a:lvl5pPr>
          </a:lstStyle>
          <a:p>
            <a:pPr lvl="0"/>
            <a:r>
              <a:rPr lang="sv-SE" dirty="0"/>
              <a:t>Titel på presentation</a:t>
            </a:r>
          </a:p>
        </p:txBody>
      </p:sp>
      <p:sp>
        <p:nvSpPr>
          <p:cNvPr id="29" name="Platshållare för text 24">
            <a:extLst>
              <a:ext uri="{FF2B5EF4-FFF2-40B4-BE49-F238E27FC236}">
                <a16:creationId xmlns:a16="http://schemas.microsoft.com/office/drawing/2014/main" id="{7F7927D5-D0A1-AC4B-BE7C-A1EF4E0F32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39864" y="2283718"/>
            <a:ext cx="4888747" cy="667864"/>
          </a:xfrm>
          <a:solidFill>
            <a:schemeClr val="bg2"/>
          </a:solidFill>
        </p:spPr>
        <p:txBody>
          <a:bodyPr wrap="none" lIns="90000" tIns="288000" rIns="90000" bIns="54000">
            <a:spAutoFit/>
          </a:bodyPr>
          <a:lstStyle>
            <a:lvl1pPr marL="0" indent="0">
              <a:buFontTx/>
              <a:buNone/>
              <a:defRPr sz="3800" b="1" i="0" baseline="0">
                <a:solidFill>
                  <a:schemeClr val="tx2"/>
                </a:solidFill>
              </a:defRPr>
            </a:lvl1pPr>
            <a:lvl2pPr marL="274950" indent="0">
              <a:buFontTx/>
              <a:buNone/>
              <a:defRPr/>
            </a:lvl2pPr>
            <a:lvl3pPr marL="458550" indent="0">
              <a:buFontTx/>
              <a:buNone/>
              <a:defRPr/>
            </a:lvl3pPr>
            <a:lvl4pPr marL="638550" indent="0">
              <a:buFontTx/>
              <a:buNone/>
              <a:defRPr/>
            </a:lvl4pPr>
            <a:lvl5pPr marL="818550" indent="0">
              <a:buFontTx/>
              <a:buNone/>
              <a:defRPr/>
            </a:lvl5pPr>
          </a:lstStyle>
          <a:p>
            <a:pPr lvl="0"/>
            <a:r>
              <a:rPr lang="sv-SE" dirty="0"/>
              <a:t>Rad 2 (kan tas bort)</a:t>
            </a:r>
          </a:p>
        </p:txBody>
      </p:sp>
    </p:spTree>
    <p:extLst>
      <p:ext uri="{BB962C8B-B14F-4D97-AF65-F5344CB8AC3E}">
        <p14:creationId xmlns:p14="http://schemas.microsoft.com/office/powerpoint/2010/main" val="2175694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0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0FC2E5F2-2122-4A9C-A5AE-AC789FC47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62" y="860400"/>
            <a:ext cx="6192837" cy="90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E11A8EAA-D90F-48E2-A3BB-3FBA5B8910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9862" y="1851025"/>
            <a:ext cx="6192835" cy="237648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6C4EEB-AA7C-9943-96B7-4D010616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C3818B-A5BE-3D4C-934B-281CC301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Unionen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8FE15F-0E74-644F-807A-46DD3302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8C53-6AA3-834F-8ED4-DCDDBC41A7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8909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turk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B687A679-1D12-495A-BE73-817977415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62" y="860400"/>
            <a:ext cx="6192837" cy="90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81B62397-51F2-4007-988B-9E15A9B7CC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9862" y="1851025"/>
            <a:ext cx="6192835" cy="237648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A5A52DF7-739D-46A8-B40B-41B574056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9862" y="4800601"/>
            <a:ext cx="442333" cy="152017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B2AC70CC-F6A3-4BB3-9C9F-215D0C10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82196" y="4800601"/>
            <a:ext cx="5004000" cy="152017"/>
          </a:xfrm>
        </p:spPr>
        <p:txBody>
          <a:bodyPr/>
          <a:lstStyle/>
          <a:p>
            <a:r>
              <a:rPr lang="sv-SE"/>
              <a:t>Unionen</a:t>
            </a:r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78EB3CC3-4DFC-4004-9609-A112046BC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8722" y="4800601"/>
            <a:ext cx="563977" cy="152017"/>
          </a:xfrm>
        </p:spPr>
        <p:txBody>
          <a:bodyPr/>
          <a:lstStyle/>
          <a:p>
            <a:fld id="{E4218C53-6AA3-834F-8ED4-DCDDBC41A7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8461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F91A4276-37C8-4F8F-B1D1-99E40111E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4">
            <a:extLst>
              <a:ext uri="{FF2B5EF4-FFF2-40B4-BE49-F238E27FC236}">
                <a16:creationId xmlns:a16="http://schemas.microsoft.com/office/drawing/2014/main" id="{7C6C4EEB-AA7C-9943-96B7-4D010616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5">
            <a:extLst>
              <a:ext uri="{FF2B5EF4-FFF2-40B4-BE49-F238E27FC236}">
                <a16:creationId xmlns:a16="http://schemas.microsoft.com/office/drawing/2014/main" id="{8FC3818B-A5BE-3D4C-934B-281CC301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Unionen</a:t>
            </a:r>
          </a:p>
        </p:txBody>
      </p:sp>
      <p:sp>
        <p:nvSpPr>
          <p:cNvPr id="6" name="Platshållare för bildnummer 6">
            <a:extLst>
              <a:ext uri="{FF2B5EF4-FFF2-40B4-BE49-F238E27FC236}">
                <a16:creationId xmlns:a16="http://schemas.microsoft.com/office/drawing/2014/main" id="{A38FE15F-0E74-644F-807A-46DD3302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8C53-6AA3-834F-8ED4-DCDDBC41A75D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4CA290D1-A292-7543-AD74-D7898E24734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439862" y="1851026"/>
            <a:ext cx="2952002" cy="2432074"/>
          </a:xfrm>
        </p:spPr>
        <p:txBody>
          <a:bodyPr/>
          <a:lstStyle>
            <a:lvl1pPr>
              <a:lnSpc>
                <a:spcPts val="1800"/>
              </a:lnSpc>
              <a:defRPr sz="1400" baseline="0">
                <a:solidFill>
                  <a:schemeClr val="bg2"/>
                </a:solidFill>
              </a:defRPr>
            </a:lvl1pPr>
            <a:lvl2pPr>
              <a:lnSpc>
                <a:spcPts val="1600"/>
              </a:lnSpc>
              <a:defRPr sz="1200" baseline="0">
                <a:solidFill>
                  <a:schemeClr val="bg2"/>
                </a:solidFill>
              </a:defRPr>
            </a:lvl2pPr>
            <a:lvl3pPr>
              <a:lnSpc>
                <a:spcPts val="1600"/>
              </a:lnSpc>
              <a:defRPr sz="1200" baseline="0">
                <a:solidFill>
                  <a:schemeClr val="bg2"/>
                </a:solidFill>
              </a:defRPr>
            </a:lvl3pPr>
            <a:lvl4pPr>
              <a:lnSpc>
                <a:spcPts val="1600"/>
              </a:lnSpc>
              <a:defRPr sz="1200" baseline="0">
                <a:solidFill>
                  <a:schemeClr val="bg2"/>
                </a:solidFill>
              </a:defRPr>
            </a:lvl4pPr>
            <a:lvl5pPr>
              <a:lnSpc>
                <a:spcPts val="1600"/>
              </a:lnSpc>
              <a:defRPr sz="120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9A484B80-DC8D-CA47-BBA7-B8453678277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67250" y="1851027"/>
            <a:ext cx="2952002" cy="2432074"/>
          </a:xfrm>
        </p:spPr>
        <p:txBody>
          <a:bodyPr/>
          <a:lstStyle>
            <a:lvl1pPr>
              <a:lnSpc>
                <a:spcPts val="1800"/>
              </a:lnSpc>
              <a:defRPr sz="1400" baseline="0">
                <a:solidFill>
                  <a:schemeClr val="bg2"/>
                </a:solidFill>
              </a:defRPr>
            </a:lvl1pPr>
            <a:lvl2pPr>
              <a:lnSpc>
                <a:spcPts val="1600"/>
              </a:lnSpc>
              <a:defRPr sz="1200" baseline="0">
                <a:solidFill>
                  <a:schemeClr val="bg2"/>
                </a:solidFill>
              </a:defRPr>
            </a:lvl2pPr>
            <a:lvl3pPr>
              <a:lnSpc>
                <a:spcPts val="1600"/>
              </a:lnSpc>
              <a:defRPr sz="1200" baseline="0">
                <a:solidFill>
                  <a:schemeClr val="bg2"/>
                </a:solidFill>
              </a:defRPr>
            </a:lvl3pPr>
            <a:lvl4pPr>
              <a:lnSpc>
                <a:spcPts val="1600"/>
              </a:lnSpc>
              <a:defRPr sz="1200" baseline="0">
                <a:solidFill>
                  <a:schemeClr val="bg2"/>
                </a:solidFill>
              </a:defRPr>
            </a:lvl4pPr>
            <a:lvl5pPr>
              <a:lnSpc>
                <a:spcPts val="1600"/>
              </a:lnSpc>
              <a:defRPr sz="120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3575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vi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CEAFF5DC-AC7C-4DC6-A054-28540C0A8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AA929816-9B34-45CE-8FE2-E46F09D3ED2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439862" y="1851026"/>
            <a:ext cx="2952002" cy="2432074"/>
          </a:xfrm>
        </p:spPr>
        <p:txBody>
          <a:bodyPr/>
          <a:lstStyle>
            <a:lvl1pPr>
              <a:lnSpc>
                <a:spcPts val="1800"/>
              </a:lnSpc>
              <a:defRPr sz="1400" baseline="0">
                <a:solidFill>
                  <a:srgbClr val="000000"/>
                </a:solidFill>
              </a:defRPr>
            </a:lvl1pPr>
            <a:lvl2pPr>
              <a:lnSpc>
                <a:spcPts val="1600"/>
              </a:lnSpc>
              <a:defRPr sz="1200" baseline="0">
                <a:solidFill>
                  <a:srgbClr val="000000"/>
                </a:solidFill>
              </a:defRPr>
            </a:lvl2pPr>
            <a:lvl3pPr>
              <a:lnSpc>
                <a:spcPts val="1600"/>
              </a:lnSpc>
              <a:defRPr sz="1200" baseline="0">
                <a:solidFill>
                  <a:srgbClr val="000000"/>
                </a:solidFill>
              </a:defRPr>
            </a:lvl3pPr>
            <a:lvl4pPr>
              <a:lnSpc>
                <a:spcPts val="1600"/>
              </a:lnSpc>
              <a:defRPr sz="1200" baseline="0">
                <a:solidFill>
                  <a:srgbClr val="000000"/>
                </a:solidFill>
              </a:defRPr>
            </a:lvl4pPr>
            <a:lvl5pPr>
              <a:lnSpc>
                <a:spcPts val="1600"/>
              </a:lnSpc>
              <a:defRPr sz="1200"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innehåll 3">
            <a:extLst>
              <a:ext uri="{FF2B5EF4-FFF2-40B4-BE49-F238E27FC236}">
                <a16:creationId xmlns:a16="http://schemas.microsoft.com/office/drawing/2014/main" id="{D62E3FC1-2727-45F2-BFFA-5BE138085F3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67250" y="1851027"/>
            <a:ext cx="2952002" cy="2432074"/>
          </a:xfrm>
        </p:spPr>
        <p:txBody>
          <a:bodyPr/>
          <a:lstStyle>
            <a:lvl1pPr>
              <a:lnSpc>
                <a:spcPts val="1800"/>
              </a:lnSpc>
              <a:defRPr sz="1400" baseline="0">
                <a:solidFill>
                  <a:srgbClr val="000000"/>
                </a:solidFill>
              </a:defRPr>
            </a:lvl1pPr>
            <a:lvl2pPr>
              <a:lnSpc>
                <a:spcPts val="1600"/>
              </a:lnSpc>
              <a:defRPr sz="1200" baseline="0">
                <a:solidFill>
                  <a:srgbClr val="000000"/>
                </a:solidFill>
              </a:defRPr>
            </a:lvl2pPr>
            <a:lvl3pPr>
              <a:lnSpc>
                <a:spcPts val="1600"/>
              </a:lnSpc>
              <a:defRPr sz="1200" baseline="0">
                <a:solidFill>
                  <a:srgbClr val="000000"/>
                </a:solidFill>
              </a:defRPr>
            </a:lvl3pPr>
            <a:lvl4pPr>
              <a:lnSpc>
                <a:spcPts val="1600"/>
              </a:lnSpc>
              <a:defRPr sz="1200" baseline="0">
                <a:solidFill>
                  <a:srgbClr val="000000"/>
                </a:solidFill>
              </a:defRPr>
            </a:lvl4pPr>
            <a:lvl5pPr>
              <a:lnSpc>
                <a:spcPts val="1600"/>
              </a:lnSpc>
              <a:defRPr sz="1200"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4">
            <a:extLst>
              <a:ext uri="{FF2B5EF4-FFF2-40B4-BE49-F238E27FC236}">
                <a16:creationId xmlns:a16="http://schemas.microsoft.com/office/drawing/2014/main" id="{E64F4680-B481-42F5-BE0E-09008A1FF87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sidfot 5">
            <a:extLst>
              <a:ext uri="{FF2B5EF4-FFF2-40B4-BE49-F238E27FC236}">
                <a16:creationId xmlns:a16="http://schemas.microsoft.com/office/drawing/2014/main" id="{332D13A2-BC8D-4405-B4EF-70D3858FA21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Unionen</a:t>
            </a:r>
            <a:endParaRPr lang="sv-SE" dirty="0"/>
          </a:p>
        </p:txBody>
      </p:sp>
      <p:sp>
        <p:nvSpPr>
          <p:cNvPr id="8" name="Platshållare för bildnummer 6">
            <a:extLst>
              <a:ext uri="{FF2B5EF4-FFF2-40B4-BE49-F238E27FC236}">
                <a16:creationId xmlns:a16="http://schemas.microsoft.com/office/drawing/2014/main" id="{1604C77E-6396-4E7B-BAE3-4B905E9858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218C53-6AA3-834F-8ED4-DCDDBC41A75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7591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tex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67568A4C-C7AB-4D1F-8D48-4582B4D36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FA64EB61-28E8-46C7-992A-907786B66E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9861" y="1851026"/>
            <a:ext cx="6192837" cy="2376488"/>
          </a:xfrm>
          <a:prstGeom prst="rect">
            <a:avLst/>
          </a:prstGeom>
        </p:spPr>
        <p:txBody>
          <a:bodyPr vert="horz" wrap="square" lIns="0" tIns="0" rIns="0" bIns="0" numCol="2" spcCol="216000" rtlCol="0">
            <a:noAutofit/>
          </a:bodyPr>
          <a:lstStyle>
            <a:lvl1pPr marL="0" indent="0">
              <a:lnSpc>
                <a:spcPts val="1900"/>
              </a:lnSpc>
              <a:spcBef>
                <a:spcPts val="600"/>
              </a:spcBef>
              <a:buNone/>
              <a:defRPr lang="sv-SE" sz="1400" baseline="0" dirty="0" smtClean="0"/>
            </a:lvl1pPr>
            <a:lvl2pPr marL="271463" indent="-180975">
              <a:defRPr lang="sv-SE" sz="1400" dirty="0" smtClean="0"/>
            </a:lvl2pPr>
            <a:lvl3pPr>
              <a:defRPr lang="sv-SE" sz="1400" dirty="0" smtClean="0"/>
            </a:lvl3pPr>
            <a:lvl4pPr>
              <a:defRPr lang="sv-SE" sz="1400" dirty="0" smtClean="0"/>
            </a:lvl4pPr>
            <a:lvl5pPr>
              <a:defRPr lang="sv-SE" sz="1400" dirty="0"/>
            </a:lvl5pPr>
          </a:lstStyle>
          <a:p>
            <a:pPr lvl="0">
              <a:spcBef>
                <a:spcPts val="800"/>
              </a:spcBef>
              <a:spcAft>
                <a:spcPts val="0"/>
              </a:spcAft>
            </a:pPr>
            <a:r>
              <a:rPr lang="sv-SE" dirty="0"/>
              <a:t>Klicka och skriv text som automatiskt delas i två spalter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6C4EEB-AA7C-9943-96B7-4D010616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C3818B-A5BE-3D4C-934B-281CC301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Unionen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8FE15F-0E74-644F-807A-46DD3302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8C53-6AA3-834F-8ED4-DCDDBC41A7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2582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textspalter vi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096DA752-4240-43F5-B9EF-12839FEC8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19B2E84C-F785-42A8-AB76-8752E5E919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9861" y="1851026"/>
            <a:ext cx="6192837" cy="2376488"/>
          </a:xfrm>
          <a:prstGeom prst="rect">
            <a:avLst/>
          </a:prstGeom>
        </p:spPr>
        <p:txBody>
          <a:bodyPr vert="horz" wrap="square" lIns="0" tIns="0" rIns="0" bIns="0" numCol="2" spcCol="216000" rtlCol="0">
            <a:noAutofit/>
          </a:bodyPr>
          <a:lstStyle>
            <a:lvl1pPr marL="0" indent="0">
              <a:lnSpc>
                <a:spcPts val="1900"/>
              </a:lnSpc>
              <a:spcBef>
                <a:spcPts val="600"/>
              </a:spcBef>
              <a:buNone/>
              <a:defRPr lang="sv-SE" sz="1400" baseline="0" dirty="0" smtClean="0">
                <a:solidFill>
                  <a:srgbClr val="000000"/>
                </a:solidFill>
              </a:defRPr>
            </a:lvl1pPr>
            <a:lvl2pPr marL="271463" indent="-180975">
              <a:defRPr lang="sv-SE" sz="1400" dirty="0" smtClean="0"/>
            </a:lvl2pPr>
            <a:lvl3pPr>
              <a:defRPr lang="sv-SE" sz="1400" dirty="0" smtClean="0"/>
            </a:lvl3pPr>
            <a:lvl4pPr>
              <a:defRPr lang="sv-SE" sz="1400" dirty="0" smtClean="0"/>
            </a:lvl4pPr>
            <a:lvl5pPr>
              <a:defRPr lang="sv-SE" sz="1400" dirty="0"/>
            </a:lvl5pPr>
          </a:lstStyle>
          <a:p>
            <a:pPr lvl="0">
              <a:spcBef>
                <a:spcPts val="800"/>
              </a:spcBef>
              <a:spcAft>
                <a:spcPts val="0"/>
              </a:spcAft>
            </a:pPr>
            <a:r>
              <a:rPr lang="sv-SE" dirty="0"/>
              <a:t>Klicka och skriv text som automatiskt delas i två spalter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654255FF-3891-4F6C-92B8-17326131D48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8D8324D5-E350-4326-93E8-10C1FC04586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Unionen</a:t>
            </a:r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0E6AC4DE-469D-4FE5-9583-9DFE0862BCF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218C53-6AA3-834F-8ED4-DCDDBC41A75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0895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tex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78BD86-5FC8-4D2B-90B1-6AA8D2B66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6C4EEB-AA7C-9943-96B7-4D010616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C3818B-A5BE-3D4C-934B-281CC301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Unionen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8FE15F-0E74-644F-807A-46DD3302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8C53-6AA3-834F-8ED4-DCDDBC41A75D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3E9EA187-4CA2-AD42-967C-72DAFA0AD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9863" y="1851026"/>
            <a:ext cx="6228000" cy="2376488"/>
          </a:xfrm>
          <a:prstGeom prst="rect">
            <a:avLst/>
          </a:prstGeom>
        </p:spPr>
        <p:txBody>
          <a:bodyPr vert="horz" lIns="0" tIns="0" rIns="0" bIns="0" numCol="4" spcCol="216000" rtlCol="0">
            <a:noAutofit/>
          </a:bodyPr>
          <a:lstStyle>
            <a:lvl1pPr marL="0" indent="0">
              <a:lnSpc>
                <a:spcPts val="1600"/>
              </a:lnSpc>
              <a:spcBef>
                <a:spcPts val="600"/>
              </a:spcBef>
              <a:buNone/>
              <a:defRPr lang="sv-SE" sz="1100" kern="1200" dirty="0" err="1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defRPr lang="sv-SE" sz="1400" dirty="0" smtClean="0"/>
            </a:lvl2pPr>
            <a:lvl3pPr>
              <a:defRPr lang="sv-SE" sz="1400" dirty="0" smtClean="0"/>
            </a:lvl3pPr>
            <a:lvl4pPr>
              <a:defRPr lang="sv-SE" sz="1400" dirty="0" smtClean="0"/>
            </a:lvl4pPr>
            <a:lvl5pPr>
              <a:defRPr lang="sv-SE" sz="1400" dirty="0"/>
            </a:lvl5pPr>
          </a:lstStyle>
          <a:p>
            <a:pPr lvl="0">
              <a:spcBef>
                <a:spcPts val="800"/>
              </a:spcBef>
              <a:spcAft>
                <a:spcPts val="0"/>
              </a:spcAft>
            </a:pPr>
            <a:r>
              <a:rPr lang="sv-SE" dirty="0"/>
              <a:t>Klicka och skriv text som automatiskt delas i 4 spalter</a:t>
            </a:r>
          </a:p>
        </p:txBody>
      </p:sp>
    </p:spTree>
    <p:extLst>
      <p:ext uri="{BB962C8B-B14F-4D97-AF65-F5344CB8AC3E}">
        <p14:creationId xmlns:p14="http://schemas.microsoft.com/office/powerpoint/2010/main" val="2953112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textspalter vi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ABC6C6-8364-42C6-8147-B90D060CD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4576DA7A-B89E-4B08-B8D7-C96484D43A0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F3D73AD0-F6B8-473A-B08C-C2E70F6232A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Unionen</a:t>
            </a:r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B158F47F-ED6D-45DC-A426-D55C21C9FE5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218C53-6AA3-834F-8ED4-DCDDBC41A75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551AAB74-20C4-5441-9DE5-3B5D569C6F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9863" y="1851026"/>
            <a:ext cx="6228000" cy="2376488"/>
          </a:xfrm>
          <a:prstGeom prst="rect">
            <a:avLst/>
          </a:prstGeom>
        </p:spPr>
        <p:txBody>
          <a:bodyPr vert="horz" lIns="0" tIns="0" rIns="0" bIns="0" numCol="4" spcCol="216000" rtlCol="0">
            <a:noAutofit/>
          </a:bodyPr>
          <a:lstStyle>
            <a:lvl1pPr marL="0" indent="0">
              <a:lnSpc>
                <a:spcPts val="1600"/>
              </a:lnSpc>
              <a:spcBef>
                <a:spcPts val="600"/>
              </a:spcBef>
              <a:buNone/>
              <a:defRPr lang="sv-SE" sz="11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defRPr lang="sv-SE" sz="1400" dirty="0" smtClean="0"/>
            </a:lvl2pPr>
            <a:lvl3pPr>
              <a:defRPr lang="sv-SE" sz="1400" dirty="0" smtClean="0"/>
            </a:lvl3pPr>
            <a:lvl4pPr>
              <a:defRPr lang="sv-SE" sz="1400" dirty="0" smtClean="0"/>
            </a:lvl4pPr>
            <a:lvl5pPr>
              <a:defRPr lang="sv-SE" sz="1400" dirty="0"/>
            </a:lvl5pPr>
          </a:lstStyle>
          <a:p>
            <a:pPr lvl="0">
              <a:spcBef>
                <a:spcPts val="800"/>
              </a:spcBef>
              <a:spcAft>
                <a:spcPts val="0"/>
              </a:spcAft>
            </a:pPr>
            <a:r>
              <a:rPr lang="sv-SE" dirty="0"/>
              <a:t>Klicka och skriv text som automatiskt delas i 4 spalter</a:t>
            </a:r>
          </a:p>
        </p:txBody>
      </p:sp>
    </p:spTree>
    <p:extLst>
      <p:ext uri="{BB962C8B-B14F-4D97-AF65-F5344CB8AC3E}">
        <p14:creationId xmlns:p14="http://schemas.microsoft.com/office/powerpoint/2010/main" val="2601233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A63AE241-D740-4E6D-BB6A-3E22E8D2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862" y="742951"/>
            <a:ext cx="6192837" cy="388937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89AE3B43-0232-4321-86BD-068F217A96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39861" y="1404000"/>
            <a:ext cx="6192837" cy="2710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lang="sv-SE" sz="1400" b="1" i="0" baseline="0" dirty="0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lvl="0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sv-SE" dirty="0"/>
              <a:t>Ange diagramrubrik (använd inte rubrik i själva diagrammet)</a:t>
            </a:r>
          </a:p>
        </p:txBody>
      </p:sp>
      <p:sp>
        <p:nvSpPr>
          <p:cNvPr id="9" name="Platshållare för diagram 3">
            <a:extLst>
              <a:ext uri="{FF2B5EF4-FFF2-40B4-BE49-F238E27FC236}">
                <a16:creationId xmlns:a16="http://schemas.microsoft.com/office/drawing/2014/main" id="{B3BAB64A-4A00-46F1-968F-23EE4D7D539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439861" y="1743075"/>
            <a:ext cx="6192837" cy="24844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2" name="Platshållare för datum 4">
            <a:extLst>
              <a:ext uri="{FF2B5EF4-FFF2-40B4-BE49-F238E27FC236}">
                <a16:creationId xmlns:a16="http://schemas.microsoft.com/office/drawing/2014/main" id="{99C2D421-76C4-4517-9667-056941D209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sidfot 5">
            <a:extLst>
              <a:ext uri="{FF2B5EF4-FFF2-40B4-BE49-F238E27FC236}">
                <a16:creationId xmlns:a16="http://schemas.microsoft.com/office/drawing/2014/main" id="{0FB5A3FD-4C07-429D-86AB-8064DD8D901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Unionen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788F499-BB05-451E-941F-F57DCBF95F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218C53-6AA3-834F-8ED4-DCDDBC41A75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4168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och innehål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">
            <a:extLst>
              <a:ext uri="{FF2B5EF4-FFF2-40B4-BE49-F238E27FC236}">
                <a16:creationId xmlns:a16="http://schemas.microsoft.com/office/drawing/2014/main" id="{5874AD29-304E-4783-AE9C-0E7397CCF4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862" y="742951"/>
            <a:ext cx="6192837" cy="388937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89AE3B43-0232-4321-86BD-068F217A96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39861" y="1404000"/>
            <a:ext cx="6192837" cy="271090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400" b="1" i="0" baseline="0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lvl="0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sv-SE" dirty="0"/>
              <a:t>Ange diagramrubrik (använd inte rubrik i själva diagrammet)</a:t>
            </a:r>
          </a:p>
        </p:txBody>
      </p:sp>
      <p:sp>
        <p:nvSpPr>
          <p:cNvPr id="9" name="Platshållare för diagram 3">
            <a:extLst>
              <a:ext uri="{FF2B5EF4-FFF2-40B4-BE49-F238E27FC236}">
                <a16:creationId xmlns:a16="http://schemas.microsoft.com/office/drawing/2014/main" id="{B3BAB64A-4A00-46F1-968F-23EE4D7D539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439861" y="1748636"/>
            <a:ext cx="3205711" cy="24788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8BDC34E3-A143-4223-B758-186103DFBC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45268" y="1748635"/>
            <a:ext cx="2773981" cy="2478877"/>
          </a:xfrm>
        </p:spPr>
        <p:txBody>
          <a:bodyPr/>
          <a:lstStyle>
            <a:lvl1pPr marL="216000" indent="-216000">
              <a:lnSpc>
                <a:spcPts val="1800"/>
              </a:lnSpc>
              <a:defRPr sz="1400" baseline="0">
                <a:solidFill>
                  <a:srgbClr val="000000"/>
                </a:solidFill>
              </a:defRPr>
            </a:lvl1pPr>
            <a:lvl2pPr marL="447675" indent="-179388">
              <a:defRPr sz="1200" baseline="0">
                <a:solidFill>
                  <a:srgbClr val="000000"/>
                </a:solidFill>
              </a:defRPr>
            </a:lvl2pPr>
            <a:lvl3pPr>
              <a:defRPr sz="1200" baseline="0">
                <a:solidFill>
                  <a:srgbClr val="000000"/>
                </a:solidFill>
              </a:defRPr>
            </a:lvl3pPr>
            <a:lvl4pPr>
              <a:defRPr sz="1200" baseline="0">
                <a:solidFill>
                  <a:srgbClr val="000000"/>
                </a:solidFill>
              </a:defRPr>
            </a:lvl4pPr>
            <a:lvl5pPr>
              <a:defRPr sz="1200"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datum 5">
            <a:extLst>
              <a:ext uri="{FF2B5EF4-FFF2-40B4-BE49-F238E27FC236}">
                <a16:creationId xmlns:a16="http://schemas.microsoft.com/office/drawing/2014/main" id="{7C9288AD-1524-48C0-8B4D-85DB62F75CA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sidfot 6">
            <a:extLst>
              <a:ext uri="{FF2B5EF4-FFF2-40B4-BE49-F238E27FC236}">
                <a16:creationId xmlns:a16="http://schemas.microsoft.com/office/drawing/2014/main" id="{AC143467-0662-4681-A305-9479FA8C9F1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Unionen</a:t>
            </a:r>
            <a:endParaRPr lang="sv-SE" dirty="0"/>
          </a:p>
        </p:txBody>
      </p:sp>
      <p:sp>
        <p:nvSpPr>
          <p:cNvPr id="7" name="Platshållare för bildnummer 7">
            <a:extLst>
              <a:ext uri="{FF2B5EF4-FFF2-40B4-BE49-F238E27FC236}">
                <a16:creationId xmlns:a16="http://schemas.microsoft.com/office/drawing/2014/main" id="{7FCEB73C-E4FA-4805-AAEB-F38122F6667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218C53-6AA3-834F-8ED4-DCDDBC41A75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98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grön/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20">
            <a:extLst>
              <a:ext uri="{FF2B5EF4-FFF2-40B4-BE49-F238E27FC236}">
                <a16:creationId xmlns:a16="http://schemas.microsoft.com/office/drawing/2014/main" id="{DBB2A943-29C0-4497-B0FC-42F00100CB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1436688" indent="0" algn="l">
              <a:buNone/>
              <a:tabLst/>
              <a:defRPr sz="1600" baseline="0"/>
            </a:lvl1pPr>
          </a:lstStyle>
          <a:p>
            <a:r>
              <a:rPr lang="sv-SE" dirty="0"/>
              <a:t>Välj bakgrundsbild under fliken Unionen/</a:t>
            </a:r>
            <a:r>
              <a:rPr lang="sv-SE" dirty="0" err="1"/>
              <a:t>Bildbank</a:t>
            </a:r>
            <a:r>
              <a:rPr lang="sv-SE" dirty="0"/>
              <a:t>/Bakgrund</a:t>
            </a:r>
          </a:p>
        </p:txBody>
      </p:sp>
      <p:sp>
        <p:nvSpPr>
          <p:cNvPr id="8" name="Platshållare för Datum 18">
            <a:extLst>
              <a:ext uri="{FF2B5EF4-FFF2-40B4-BE49-F238E27FC236}">
                <a16:creationId xmlns:a16="http://schemas.microsoft.com/office/drawing/2014/main" id="{974F2C58-F87E-428F-B2D4-7B17A0D1A7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1838" y="4312800"/>
            <a:ext cx="3612032" cy="162000"/>
          </a:xfrm>
          <a:prstGeom prst="rect">
            <a:avLst/>
          </a:prstGeom>
        </p:spPr>
        <p:txBody>
          <a:bodyPr t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Datum</a:t>
            </a:r>
          </a:p>
        </p:txBody>
      </p:sp>
      <p:sp>
        <p:nvSpPr>
          <p:cNvPr id="7" name="Platshållare för Namn 19">
            <a:extLst>
              <a:ext uri="{FF2B5EF4-FFF2-40B4-BE49-F238E27FC236}">
                <a16:creationId xmlns:a16="http://schemas.microsoft.com/office/drawing/2014/main" id="{69EE2982-B3B0-47C8-B402-644E1BB2A5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9806" y="4629600"/>
            <a:ext cx="3612032" cy="162000"/>
          </a:xfrm>
          <a:prstGeom prst="rect">
            <a:avLst/>
          </a:prstGeom>
        </p:spPr>
        <p:txBody>
          <a:bodyPr t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Namn Efternamn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57A89C41-0131-0D45-B729-95FF377299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39864" y="1520825"/>
            <a:ext cx="4888747" cy="667864"/>
          </a:xfrm>
          <a:solidFill>
            <a:schemeClr val="bg2"/>
          </a:solidFill>
        </p:spPr>
        <p:txBody>
          <a:bodyPr wrap="none" lIns="90000" tIns="288000" rIns="90000" bIns="54000">
            <a:spAutoFit/>
          </a:bodyPr>
          <a:lstStyle>
            <a:lvl1pPr marL="0" indent="0">
              <a:buFontTx/>
              <a:buNone/>
              <a:defRPr sz="3800" b="1" i="0" baseline="0">
                <a:solidFill>
                  <a:schemeClr val="tx2"/>
                </a:solidFill>
              </a:defRPr>
            </a:lvl1pPr>
            <a:lvl2pPr marL="274950" indent="0">
              <a:buFontTx/>
              <a:buNone/>
              <a:defRPr/>
            </a:lvl2pPr>
            <a:lvl3pPr marL="458550" indent="0">
              <a:buFontTx/>
              <a:buNone/>
              <a:defRPr/>
            </a:lvl3pPr>
            <a:lvl4pPr marL="638550" indent="0">
              <a:buFontTx/>
              <a:buNone/>
              <a:defRPr/>
            </a:lvl4pPr>
            <a:lvl5pPr marL="818550" indent="0">
              <a:buFontTx/>
              <a:buNone/>
              <a:defRPr/>
            </a:lvl5pPr>
          </a:lstStyle>
          <a:p>
            <a:pPr lvl="0"/>
            <a:r>
              <a:rPr lang="sv-SE" dirty="0"/>
              <a:t>Titel på presentation</a:t>
            </a:r>
          </a:p>
        </p:txBody>
      </p:sp>
      <p:sp>
        <p:nvSpPr>
          <p:cNvPr id="12" name="Platshållare för text 24">
            <a:extLst>
              <a:ext uri="{FF2B5EF4-FFF2-40B4-BE49-F238E27FC236}">
                <a16:creationId xmlns:a16="http://schemas.microsoft.com/office/drawing/2014/main" id="{63FD2FF7-A724-B34E-BD8A-84ACFFB7E4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39864" y="2283718"/>
            <a:ext cx="4888747" cy="667864"/>
          </a:xfrm>
          <a:solidFill>
            <a:schemeClr val="bg2"/>
          </a:solidFill>
        </p:spPr>
        <p:txBody>
          <a:bodyPr wrap="none" lIns="90000" tIns="288000" rIns="90000" bIns="54000">
            <a:spAutoFit/>
          </a:bodyPr>
          <a:lstStyle>
            <a:lvl1pPr marL="0" indent="0">
              <a:buFontTx/>
              <a:buNone/>
              <a:defRPr sz="3800" b="1" i="0" baseline="0">
                <a:solidFill>
                  <a:schemeClr val="tx2"/>
                </a:solidFill>
              </a:defRPr>
            </a:lvl1pPr>
            <a:lvl2pPr marL="274950" indent="0">
              <a:buFontTx/>
              <a:buNone/>
              <a:defRPr/>
            </a:lvl2pPr>
            <a:lvl3pPr marL="458550" indent="0">
              <a:buFontTx/>
              <a:buNone/>
              <a:defRPr/>
            </a:lvl3pPr>
            <a:lvl4pPr marL="638550" indent="0">
              <a:buFontTx/>
              <a:buNone/>
              <a:defRPr/>
            </a:lvl4pPr>
            <a:lvl5pPr marL="818550" indent="0">
              <a:buFontTx/>
              <a:buNone/>
              <a:defRPr/>
            </a:lvl5pPr>
          </a:lstStyle>
          <a:p>
            <a:pPr lvl="0"/>
            <a:r>
              <a:rPr lang="sv-SE" dirty="0"/>
              <a:t>Rad 2 (kan tas bort)</a:t>
            </a:r>
          </a:p>
        </p:txBody>
      </p:sp>
    </p:spTree>
    <p:extLst>
      <p:ext uri="{BB962C8B-B14F-4D97-AF65-F5344CB8AC3E}">
        <p14:creationId xmlns:p14="http://schemas.microsoft.com/office/powerpoint/2010/main" val="3070820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9CEED855-14E5-4675-8180-9D3CE2263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abell 2">
            <a:extLst>
              <a:ext uri="{FF2B5EF4-FFF2-40B4-BE49-F238E27FC236}">
                <a16:creationId xmlns:a16="http://schemas.microsoft.com/office/drawing/2014/main" id="{F9F89544-B1F0-45BF-986E-C076861C350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439861" y="1902583"/>
            <a:ext cx="6192837" cy="2223037"/>
          </a:xfrm>
          <a:noFill/>
          <a:ln w="38100" cap="rnd">
            <a:noFill/>
          </a:ln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på ikonen för att lägga till en tabell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6C4EEB-AA7C-9943-96B7-4D010616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C3818B-A5BE-3D4C-934B-281CC301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Unionen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8FE15F-0E74-644F-807A-46DD3302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8C53-6AA3-834F-8ED4-DCDDBC41A7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27639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abell vi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9CEED855-14E5-4675-8180-9D3CE2263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abell 2">
            <a:extLst>
              <a:ext uri="{FF2B5EF4-FFF2-40B4-BE49-F238E27FC236}">
                <a16:creationId xmlns:a16="http://schemas.microsoft.com/office/drawing/2014/main" id="{F9F89544-B1F0-45BF-986E-C076861C350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439861" y="1902583"/>
            <a:ext cx="6192837" cy="2223037"/>
          </a:xfrm>
          <a:noFill/>
          <a:ln w="38100" cap="rnd">
            <a:noFill/>
          </a:ln>
        </p:spPr>
        <p:txBody>
          <a:bodyPr lIns="0" tIns="0" rIns="0" bIns="0"/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tabell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6C4EEB-AA7C-9943-96B7-4D010616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C3818B-A5BE-3D4C-934B-281CC301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Unionen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8FE15F-0E74-644F-807A-46DD3302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218C53-6AA3-834F-8ED4-DCDDBC41A75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0412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F30F39-2D23-4020-933C-986C2AE8B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70000"/>
              </a:lnSpc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5">
            <a:extLst>
              <a:ext uri="{FF2B5EF4-FFF2-40B4-BE49-F238E27FC236}">
                <a16:creationId xmlns:a16="http://schemas.microsoft.com/office/drawing/2014/main" id="{7C6C4EEB-AA7C-9943-96B7-4D010616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6">
            <a:extLst>
              <a:ext uri="{FF2B5EF4-FFF2-40B4-BE49-F238E27FC236}">
                <a16:creationId xmlns:a16="http://schemas.microsoft.com/office/drawing/2014/main" id="{8FC3818B-A5BE-3D4C-934B-281CC301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Unionen</a:t>
            </a:r>
          </a:p>
        </p:txBody>
      </p:sp>
      <p:sp>
        <p:nvSpPr>
          <p:cNvPr id="6" name="Platshållare för bildnummer 7">
            <a:extLst>
              <a:ext uri="{FF2B5EF4-FFF2-40B4-BE49-F238E27FC236}">
                <a16:creationId xmlns:a16="http://schemas.microsoft.com/office/drawing/2014/main" id="{A38FE15F-0E74-644F-807A-46DD3302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2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218C53-6AA3-834F-8ED4-DCDDBC41A75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0BC84966-087F-724D-8D50-5C879F219BE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39862" y="1851159"/>
            <a:ext cx="3004390" cy="2375241"/>
          </a:xfrm>
        </p:spPr>
        <p:txBody>
          <a:bodyPr/>
          <a:lstStyle>
            <a:lvl1pPr>
              <a:lnSpc>
                <a:spcPts val="2100"/>
              </a:lnSpc>
              <a:defRPr sz="1700" baseline="0">
                <a:solidFill>
                  <a:schemeClr val="bg2"/>
                </a:solidFill>
              </a:defRPr>
            </a:lvl1pPr>
            <a:lvl2pPr>
              <a:defRPr sz="1500" baseline="0">
                <a:solidFill>
                  <a:schemeClr val="bg2"/>
                </a:solidFill>
              </a:defRPr>
            </a:lvl2pPr>
            <a:lvl3pPr>
              <a:defRPr sz="1500" baseline="0">
                <a:solidFill>
                  <a:schemeClr val="bg2"/>
                </a:solidFill>
              </a:defRPr>
            </a:lvl3pPr>
            <a:lvl4pPr>
              <a:defRPr sz="1500" baseline="0">
                <a:solidFill>
                  <a:schemeClr val="bg2"/>
                </a:solidFill>
              </a:defRPr>
            </a:lvl4pPr>
            <a:lvl5pPr>
              <a:defRPr sz="150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bild 3">
            <a:extLst>
              <a:ext uri="{FF2B5EF4-FFF2-40B4-BE49-F238E27FC236}">
                <a16:creationId xmlns:a16="http://schemas.microsoft.com/office/drawing/2014/main" id="{BD2FC1D1-B04A-B841-8114-3E06C28567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30400" y="1851160"/>
            <a:ext cx="2840400" cy="1890000"/>
          </a:xfrm>
          <a:prstGeom prst="roundRect">
            <a:avLst>
              <a:gd name="adj" fmla="val 0"/>
            </a:avLst>
          </a:prstGeom>
          <a:solidFill>
            <a:srgbClr val="999999"/>
          </a:solidFill>
          <a:ln w="76200" cap="rnd">
            <a:solidFill>
              <a:schemeClr val="bg2"/>
            </a:solidFill>
            <a:round/>
          </a:ln>
          <a:effectLst>
            <a:outerShdw blurRad="279400" dist="38100" dir="2700000" algn="tl" rotWithShape="0">
              <a:prstClr val="black">
                <a:alpha val="20000"/>
              </a:prstClr>
            </a:outerShdw>
          </a:effectLst>
        </p:spPr>
        <p:txBody>
          <a:bodyPr lIns="72000" tIns="72000" rIns="72000" anchor="t" anchorCtr="0">
            <a:noAutofit/>
          </a:bodyPr>
          <a:lstStyle>
            <a:lvl1pPr marL="0" indent="0" algn="l">
              <a:lnSpc>
                <a:spcPts val="1200"/>
              </a:lnSpc>
              <a:spcBef>
                <a:spcPts val="800"/>
              </a:spcBef>
              <a:buNone/>
              <a:defRPr lang="sv-SE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ikonen för att lägga till en bild. </a:t>
            </a:r>
            <a:r>
              <a:rPr lang="sv-SE" dirty="0" err="1"/>
              <a:t>Unionenbilder</a:t>
            </a:r>
            <a:r>
              <a:rPr lang="sv-SE" dirty="0"/>
              <a:t> finns under fliken Unionen/Bilder</a:t>
            </a:r>
          </a:p>
        </p:txBody>
      </p:sp>
      <p:sp>
        <p:nvSpPr>
          <p:cNvPr id="14" name="Platshållare för bild 4">
            <a:extLst>
              <a:ext uri="{FF2B5EF4-FFF2-40B4-BE49-F238E27FC236}">
                <a16:creationId xmlns:a16="http://schemas.microsoft.com/office/drawing/2014/main" id="{884C0D62-1E1A-D74F-8E6A-A74608872CD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468424">
            <a:off x="4837890" y="3439548"/>
            <a:ext cx="1857600" cy="1238400"/>
          </a:xfrm>
          <a:prstGeom prst="roundRect">
            <a:avLst>
              <a:gd name="adj" fmla="val 0"/>
            </a:avLst>
          </a:prstGeom>
          <a:solidFill>
            <a:srgbClr val="999999"/>
          </a:solidFill>
          <a:ln w="76200" cap="rnd">
            <a:solidFill>
              <a:schemeClr val="bg2"/>
            </a:solidFill>
            <a:round/>
          </a:ln>
          <a:effectLst>
            <a:outerShdw blurRad="279400" dist="38100" dir="2700000" algn="tl" rotWithShape="0">
              <a:prstClr val="black">
                <a:alpha val="20000"/>
              </a:prstClr>
            </a:outerShdw>
          </a:effectLst>
        </p:spPr>
        <p:txBody>
          <a:bodyPr lIns="72000" tIns="72000" rIns="72000" anchor="t" anchorCtr="0">
            <a:noAutofit/>
          </a:bodyPr>
          <a:lstStyle>
            <a:lvl1pPr marL="0" indent="0" algn="l">
              <a:lnSpc>
                <a:spcPts val="1200"/>
              </a:lnSpc>
              <a:spcBef>
                <a:spcPts val="800"/>
              </a:spcBef>
              <a:buNone/>
              <a:defRPr lang="sv-SE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ikonen för att lägga till en bild. </a:t>
            </a:r>
            <a:r>
              <a:rPr lang="sv-SE" dirty="0" err="1"/>
              <a:t>Unionenbilder</a:t>
            </a:r>
            <a:r>
              <a:rPr lang="sv-SE" dirty="0"/>
              <a:t> finns under fliken Unionen/Bilder</a:t>
            </a:r>
          </a:p>
        </p:txBody>
      </p:sp>
    </p:spTree>
    <p:extLst>
      <p:ext uri="{BB962C8B-B14F-4D97-AF65-F5344CB8AC3E}">
        <p14:creationId xmlns:p14="http://schemas.microsoft.com/office/powerpoint/2010/main" val="4706165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i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63B8D2-B682-4BA6-B440-AEB042C4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FB123784-CCCD-448F-8566-21E715CE6B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39862" y="1851159"/>
            <a:ext cx="3004390" cy="2375241"/>
          </a:xfrm>
        </p:spPr>
        <p:txBody>
          <a:bodyPr/>
          <a:lstStyle>
            <a:lvl1pPr>
              <a:lnSpc>
                <a:spcPts val="2100"/>
              </a:lnSpc>
              <a:defRPr sz="1700" baseline="0">
                <a:solidFill>
                  <a:srgbClr val="000000"/>
                </a:solidFill>
              </a:defRPr>
            </a:lvl1pPr>
            <a:lvl2pPr>
              <a:defRPr sz="1500" baseline="0">
                <a:solidFill>
                  <a:srgbClr val="000000"/>
                </a:solidFill>
              </a:defRPr>
            </a:lvl2pPr>
            <a:lvl3pPr>
              <a:defRPr sz="1500" baseline="0">
                <a:solidFill>
                  <a:srgbClr val="000000"/>
                </a:solidFill>
              </a:defRPr>
            </a:lvl3pPr>
            <a:lvl4pPr>
              <a:defRPr sz="1500" baseline="0">
                <a:solidFill>
                  <a:srgbClr val="000000"/>
                </a:solidFill>
              </a:defRPr>
            </a:lvl4pPr>
            <a:lvl5pPr>
              <a:defRPr sz="1500"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 3">
            <a:extLst>
              <a:ext uri="{FF2B5EF4-FFF2-40B4-BE49-F238E27FC236}">
                <a16:creationId xmlns:a16="http://schemas.microsoft.com/office/drawing/2014/main" id="{84D8E197-B9BD-4450-87AE-37E7524146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30400" y="1851160"/>
            <a:ext cx="2840400" cy="1890000"/>
          </a:xfrm>
          <a:prstGeom prst="roundRect">
            <a:avLst>
              <a:gd name="adj" fmla="val 0"/>
            </a:avLst>
          </a:prstGeom>
          <a:solidFill>
            <a:srgbClr val="999999"/>
          </a:solidFill>
          <a:ln w="76200" cap="rnd">
            <a:solidFill>
              <a:schemeClr val="bg2"/>
            </a:solidFill>
            <a:round/>
          </a:ln>
          <a:effectLst>
            <a:outerShdw blurRad="279400" dist="38100" dir="2700000" algn="tl" rotWithShape="0">
              <a:prstClr val="black">
                <a:alpha val="20000"/>
              </a:prstClr>
            </a:outerShdw>
          </a:effectLst>
        </p:spPr>
        <p:txBody>
          <a:bodyPr lIns="72000" tIns="72000" rIns="72000" anchor="t" anchorCtr="0">
            <a:noAutofit/>
          </a:bodyPr>
          <a:lstStyle>
            <a:lvl1pPr marL="0" indent="0" algn="l">
              <a:lnSpc>
                <a:spcPts val="1200"/>
              </a:lnSpc>
              <a:spcBef>
                <a:spcPts val="800"/>
              </a:spcBef>
              <a:buNone/>
              <a:defRPr lang="sv-SE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ikonen för att lägga till en bild. </a:t>
            </a:r>
            <a:r>
              <a:rPr lang="sv-SE" dirty="0" err="1"/>
              <a:t>Unionenbilder</a:t>
            </a:r>
            <a:r>
              <a:rPr lang="sv-SE" dirty="0"/>
              <a:t> finns under fliken Unionen/Bilder</a:t>
            </a:r>
          </a:p>
        </p:txBody>
      </p:sp>
      <p:sp>
        <p:nvSpPr>
          <p:cNvPr id="13" name="Platshållare för bild 4">
            <a:extLst>
              <a:ext uri="{FF2B5EF4-FFF2-40B4-BE49-F238E27FC236}">
                <a16:creationId xmlns:a16="http://schemas.microsoft.com/office/drawing/2014/main" id="{1024E850-4598-4D69-B62D-F3FDF3B2AE2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468424">
            <a:off x="4837890" y="3439548"/>
            <a:ext cx="1857600" cy="1238400"/>
          </a:xfrm>
          <a:prstGeom prst="roundRect">
            <a:avLst>
              <a:gd name="adj" fmla="val 0"/>
            </a:avLst>
          </a:prstGeom>
          <a:solidFill>
            <a:srgbClr val="999999"/>
          </a:solidFill>
          <a:ln w="76200" cap="rnd">
            <a:solidFill>
              <a:schemeClr val="bg2"/>
            </a:solidFill>
            <a:round/>
          </a:ln>
          <a:effectLst>
            <a:outerShdw blurRad="279400" dist="38100" dir="2700000" algn="tl" rotWithShape="0">
              <a:prstClr val="black">
                <a:alpha val="20000"/>
              </a:prstClr>
            </a:outerShdw>
          </a:effectLst>
        </p:spPr>
        <p:txBody>
          <a:bodyPr lIns="72000" tIns="72000" rIns="72000" anchor="t" anchorCtr="0">
            <a:noAutofit/>
          </a:bodyPr>
          <a:lstStyle>
            <a:lvl1pPr marL="0" indent="0" algn="l">
              <a:lnSpc>
                <a:spcPts val="1200"/>
              </a:lnSpc>
              <a:spcBef>
                <a:spcPts val="800"/>
              </a:spcBef>
              <a:buNone/>
              <a:defRPr lang="sv-SE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ikonen för att lägga till en bild. </a:t>
            </a:r>
            <a:r>
              <a:rPr lang="sv-SE" dirty="0" err="1"/>
              <a:t>Unionenbilder</a:t>
            </a:r>
            <a:r>
              <a:rPr lang="sv-SE" dirty="0"/>
              <a:t> finns under fliken Unionen/Bilder</a:t>
            </a:r>
          </a:p>
        </p:txBody>
      </p:sp>
      <p:sp>
        <p:nvSpPr>
          <p:cNvPr id="3" name="Platshållare för datum 5">
            <a:extLst>
              <a:ext uri="{FF2B5EF4-FFF2-40B4-BE49-F238E27FC236}">
                <a16:creationId xmlns:a16="http://schemas.microsoft.com/office/drawing/2014/main" id="{564D38AF-7597-4D69-962A-BFC08441584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EBCE169-06D7-449A-8313-529D0EA45ED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Unionen</a:t>
            </a:r>
            <a:endParaRPr lang="sv-SE" dirty="0"/>
          </a:p>
        </p:txBody>
      </p:sp>
      <p:sp>
        <p:nvSpPr>
          <p:cNvPr id="9" name="Platshållare för bildnummer 7">
            <a:extLst>
              <a:ext uri="{FF2B5EF4-FFF2-40B4-BE49-F238E27FC236}">
                <a16:creationId xmlns:a16="http://schemas.microsoft.com/office/drawing/2014/main" id="{CE946ACA-6755-46AF-8E40-2C8053572D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218C53-6AA3-834F-8ED4-DCDDBC41A75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7343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10">
            <a:extLst>
              <a:ext uri="{FF2B5EF4-FFF2-40B4-BE49-F238E27FC236}">
                <a16:creationId xmlns:a16="http://schemas.microsoft.com/office/drawing/2014/main" id="{79150F2D-EA1F-44BA-9779-FDA3ACD4E220}"/>
              </a:ext>
            </a:extLst>
          </p:cNvPr>
          <p:cNvGrpSpPr/>
          <p:nvPr userDrawn="1"/>
        </p:nvGrpSpPr>
        <p:grpSpPr>
          <a:xfrm>
            <a:off x="2480400" y="468000"/>
            <a:ext cx="4188974" cy="4198265"/>
            <a:chOff x="5119516" y="-559678"/>
            <a:chExt cx="4188974" cy="4198265"/>
          </a:xfrm>
          <a:solidFill>
            <a:schemeClr val="accent3"/>
          </a:solidFill>
        </p:grpSpPr>
        <p:sp>
          <p:nvSpPr>
            <p:cNvPr id="62" name="Platshållare för text 11">
              <a:extLst>
                <a:ext uri="{FF2B5EF4-FFF2-40B4-BE49-F238E27FC236}">
                  <a16:creationId xmlns:a16="http://schemas.microsoft.com/office/drawing/2014/main" id="{D9FEA5EC-7994-4B17-9687-E52172487C6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119516" y="771423"/>
              <a:ext cx="1533600" cy="15336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2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685800" rtl="0" eaLnBrk="1" latinLnBrk="0" hangingPunct="1">
                <a:lnSpc>
                  <a:spcPct val="60000"/>
                </a:lnSpc>
                <a:spcBef>
                  <a:spcPts val="8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sv-SE" sz="1800" b="0" kern="1200">
                  <a:solidFill>
                    <a:schemeClr val="bg2"/>
                  </a:solidFill>
                  <a:latin typeface="+mj-lt"/>
                  <a:ea typeface="+mn-ea"/>
                  <a:cs typeface="+mn-cs"/>
                </a:defRPr>
              </a:lvl1pPr>
              <a:lvl2pPr marL="3429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</a:pPr>
              <a:endParaRPr lang="sv-SE"/>
            </a:p>
          </p:txBody>
        </p:sp>
        <p:sp>
          <p:nvSpPr>
            <p:cNvPr id="63" name="Platshållare för text 12">
              <a:extLst>
                <a:ext uri="{FF2B5EF4-FFF2-40B4-BE49-F238E27FC236}">
                  <a16:creationId xmlns:a16="http://schemas.microsoft.com/office/drawing/2014/main" id="{B451EC36-CE8A-48BE-82C7-53D9C167AA0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450199" y="-559678"/>
              <a:ext cx="1533600" cy="1533600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2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685800" rtl="0" eaLnBrk="1" latinLnBrk="0" hangingPunct="1">
                <a:lnSpc>
                  <a:spcPct val="60000"/>
                </a:lnSpc>
                <a:spcBef>
                  <a:spcPts val="8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sv-SE" sz="1800" b="0" kern="1200">
                  <a:solidFill>
                    <a:schemeClr val="bg2"/>
                  </a:solidFill>
                  <a:latin typeface="+mj-lt"/>
                  <a:ea typeface="+mn-ea"/>
                  <a:cs typeface="+mn-cs"/>
                </a:defRPr>
              </a:lvl1pPr>
              <a:lvl2pPr marL="3429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</a:pPr>
              <a:endParaRPr lang="sv-SE" dirty="0"/>
            </a:p>
          </p:txBody>
        </p:sp>
        <p:sp>
          <p:nvSpPr>
            <p:cNvPr id="64" name="Platshållare för text 13">
              <a:extLst>
                <a:ext uri="{FF2B5EF4-FFF2-40B4-BE49-F238E27FC236}">
                  <a16:creationId xmlns:a16="http://schemas.microsoft.com/office/drawing/2014/main" id="{3242B786-1582-466E-9D08-F9FE6126636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774890" y="771423"/>
              <a:ext cx="1533600" cy="1533600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2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685800" rtl="0" eaLnBrk="1" latinLnBrk="0" hangingPunct="1">
                <a:lnSpc>
                  <a:spcPct val="60000"/>
                </a:lnSpc>
                <a:spcBef>
                  <a:spcPts val="8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sv-SE" sz="1800" b="0" kern="1200">
                  <a:solidFill>
                    <a:schemeClr val="bg2"/>
                  </a:solidFill>
                  <a:latin typeface="+mj-lt"/>
                  <a:ea typeface="+mn-ea"/>
                  <a:cs typeface="+mn-cs"/>
                </a:defRPr>
              </a:lvl1pPr>
              <a:lvl2pPr marL="3429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</a:pPr>
              <a:endParaRPr lang="sv-SE" dirty="0"/>
            </a:p>
          </p:txBody>
        </p:sp>
        <p:sp>
          <p:nvSpPr>
            <p:cNvPr id="65" name="Platshållare för text 14">
              <a:extLst>
                <a:ext uri="{FF2B5EF4-FFF2-40B4-BE49-F238E27FC236}">
                  <a16:creationId xmlns:a16="http://schemas.microsoft.com/office/drawing/2014/main" id="{3A949941-CCF3-4F79-A5FA-AC90AB503F8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447615" y="2104987"/>
              <a:ext cx="1533600" cy="15336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2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685800" rtl="0" eaLnBrk="1" latinLnBrk="0" hangingPunct="1">
                <a:lnSpc>
                  <a:spcPct val="60000"/>
                </a:lnSpc>
                <a:spcBef>
                  <a:spcPts val="8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sv-SE" sz="1800" b="0" kern="1200">
                  <a:solidFill>
                    <a:schemeClr val="bg2"/>
                  </a:solidFill>
                  <a:latin typeface="+mj-lt"/>
                  <a:ea typeface="+mn-ea"/>
                  <a:cs typeface="+mn-cs"/>
                </a:defRPr>
              </a:lvl1pPr>
              <a:lvl2pPr marL="3429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</a:pPr>
              <a:endParaRPr lang="sv-SE"/>
            </a:p>
          </p:txBody>
        </p:sp>
      </p:grpSp>
      <p:sp>
        <p:nvSpPr>
          <p:cNvPr id="8" name="Platshållare för text 1">
            <a:extLst>
              <a:ext uri="{FF2B5EF4-FFF2-40B4-BE49-F238E27FC236}">
                <a16:creationId xmlns:a16="http://schemas.microsoft.com/office/drawing/2014/main" id="{2A1E9A41-CF1E-4202-8B69-100CB4F332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71037" y="1796765"/>
            <a:ext cx="1533600" cy="1533600"/>
          </a:xfrm>
          <a:prstGeom prst="ellipse">
            <a:avLst/>
          </a:prstGeom>
          <a:noFill/>
          <a:ln w="28575"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1" i="0" baseline="0"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635D970C-4934-4A43-B0D5-16EABD11AF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1720" y="458290"/>
            <a:ext cx="1533600" cy="1533600"/>
          </a:xfrm>
          <a:prstGeom prst="ellipse">
            <a:avLst/>
          </a:prstGeom>
          <a:noFill/>
          <a:ln w="28575"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1" i="0" baseline="0"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8" name="Platshållare för text 3">
            <a:extLst>
              <a:ext uri="{FF2B5EF4-FFF2-40B4-BE49-F238E27FC236}">
                <a16:creationId xmlns:a16="http://schemas.microsoft.com/office/drawing/2014/main" id="{B0C8E4A7-51E3-46E9-87CC-917042976D5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27645" y="1797960"/>
            <a:ext cx="1533600" cy="1533600"/>
          </a:xfrm>
          <a:prstGeom prst="ellipse">
            <a:avLst/>
          </a:prstGeom>
          <a:noFill/>
          <a:ln w="28575"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1" i="0" baseline="0"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63059A38-E62A-4E72-B299-08443BB4C8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99136" y="3132000"/>
            <a:ext cx="1533600" cy="1533600"/>
          </a:xfrm>
          <a:prstGeom prst="ellipse">
            <a:avLst/>
          </a:prstGeom>
          <a:noFill/>
          <a:ln w="28575"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1" i="0" baseline="0"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" name="Platshållare för datum 6">
            <a:extLst>
              <a:ext uri="{FF2B5EF4-FFF2-40B4-BE49-F238E27FC236}">
                <a16:creationId xmlns:a16="http://schemas.microsoft.com/office/drawing/2014/main" id="{FF1AD904-D63D-1942-A6D1-867FE88A7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fot 7">
            <a:extLst>
              <a:ext uri="{FF2B5EF4-FFF2-40B4-BE49-F238E27FC236}">
                <a16:creationId xmlns:a16="http://schemas.microsoft.com/office/drawing/2014/main" id="{B5A665AA-E24F-8843-9E93-CF1AE64B3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Unionen</a:t>
            </a:r>
          </a:p>
        </p:txBody>
      </p:sp>
      <p:sp>
        <p:nvSpPr>
          <p:cNvPr id="5" name="Platshållare för bildnummer 8">
            <a:extLst>
              <a:ext uri="{FF2B5EF4-FFF2-40B4-BE49-F238E27FC236}">
                <a16:creationId xmlns:a16="http://schemas.microsoft.com/office/drawing/2014/main" id="{9C815722-888F-BF46-986D-F88342B1D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8C53-6AA3-834F-8ED4-DCDDBC41A75D}" type="slidenum">
              <a:rPr lang="sv-SE" smtClean="0"/>
              <a:t>‹#›</a:t>
            </a:fld>
            <a:endParaRPr lang="sv-SE"/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52352C4C-63C8-410F-8380-833ADC5E3C91}"/>
              </a:ext>
            </a:extLst>
          </p:cNvPr>
          <p:cNvGrpSpPr/>
          <p:nvPr userDrawn="1"/>
        </p:nvGrpSpPr>
        <p:grpSpPr>
          <a:xfrm>
            <a:off x="3697524" y="1690652"/>
            <a:ext cx="1766727" cy="1760875"/>
            <a:chOff x="3697524" y="1690652"/>
            <a:chExt cx="1766727" cy="1760875"/>
          </a:xfrm>
        </p:grpSpPr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6E2D14E5-2769-4F80-ACB2-D9C5B05FC43A}"/>
                </a:ext>
              </a:extLst>
            </p:cNvPr>
            <p:cNvGrpSpPr/>
            <p:nvPr userDrawn="1"/>
          </p:nvGrpSpPr>
          <p:grpSpPr>
            <a:xfrm>
              <a:off x="3703308" y="1690652"/>
              <a:ext cx="424251" cy="423604"/>
              <a:chOff x="3703308" y="1690652"/>
              <a:chExt cx="424251" cy="423604"/>
            </a:xfrm>
          </p:grpSpPr>
          <p:cxnSp>
            <p:nvCxnSpPr>
              <p:cNvPr id="74" name="Rak koppling 73">
                <a:extLst>
                  <a:ext uri="{FF2B5EF4-FFF2-40B4-BE49-F238E27FC236}">
                    <a16:creationId xmlns:a16="http://schemas.microsoft.com/office/drawing/2014/main" id="{4AD7E10D-2283-42FA-9810-B7B1A4C3482D}"/>
                  </a:ext>
                </a:extLst>
              </p:cNvPr>
              <p:cNvCxnSpPr>
                <a:cxnSpLocks/>
                <a:stCxn id="83" idx="2"/>
                <a:endCxn id="80" idx="2"/>
              </p:cNvCxnSpPr>
              <p:nvPr userDrawn="1"/>
            </p:nvCxnSpPr>
            <p:spPr>
              <a:xfrm flipV="1">
                <a:off x="3756306" y="1744782"/>
                <a:ext cx="317002" cy="314041"/>
              </a:xfrm>
              <a:prstGeom prst="line">
                <a:avLst/>
              </a:prstGeom>
              <a:ln w="28575" cap="rnd">
                <a:solidFill>
                  <a:schemeClr val="bg2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Ellips 78">
                <a:extLst>
                  <a:ext uri="{FF2B5EF4-FFF2-40B4-BE49-F238E27FC236}">
                    <a16:creationId xmlns:a16="http://schemas.microsoft.com/office/drawing/2014/main" id="{DAF23AF3-3D1D-4C67-9C4C-C15709F0CCD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0800000">
                <a:off x="3970959" y="1703251"/>
                <a:ext cx="144000" cy="144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0" name="Frihandsfigur: Form 79">
                <a:extLst>
                  <a:ext uri="{FF2B5EF4-FFF2-40B4-BE49-F238E27FC236}">
                    <a16:creationId xmlns:a16="http://schemas.microsoft.com/office/drawing/2014/main" id="{E8B82BBE-CCB4-4234-91F8-97DB11421F51}"/>
                  </a:ext>
                </a:extLst>
              </p:cNvPr>
              <p:cNvSpPr/>
              <p:nvPr userDrawn="1"/>
            </p:nvSpPr>
            <p:spPr>
              <a:xfrm rot="13493220">
                <a:off x="3958360" y="1690652"/>
                <a:ext cx="169199" cy="169199"/>
              </a:xfrm>
              <a:custGeom>
                <a:avLst/>
                <a:gdLst>
                  <a:gd name="connsiteX0" fmla="*/ 432000 w 864000"/>
                  <a:gd name="connsiteY0" fmla="*/ 212400 h 864000"/>
                  <a:gd name="connsiteX1" fmla="*/ 212400 w 864000"/>
                  <a:gd name="connsiteY1" fmla="*/ 432000 h 864000"/>
                  <a:gd name="connsiteX2" fmla="*/ 432000 w 864000"/>
                  <a:gd name="connsiteY2" fmla="*/ 651600 h 864000"/>
                  <a:gd name="connsiteX3" fmla="*/ 651600 w 864000"/>
                  <a:gd name="connsiteY3" fmla="*/ 432000 h 864000"/>
                  <a:gd name="connsiteX4" fmla="*/ 432000 w 864000"/>
                  <a:gd name="connsiteY4" fmla="*/ 212400 h 864000"/>
                  <a:gd name="connsiteX5" fmla="*/ 432000 w 864000"/>
                  <a:gd name="connsiteY5" fmla="*/ 0 h 864000"/>
                  <a:gd name="connsiteX6" fmla="*/ 864000 w 864000"/>
                  <a:gd name="connsiteY6" fmla="*/ 432000 h 864000"/>
                  <a:gd name="connsiteX7" fmla="*/ 432000 w 864000"/>
                  <a:gd name="connsiteY7" fmla="*/ 864000 h 864000"/>
                  <a:gd name="connsiteX8" fmla="*/ 0 w 864000"/>
                  <a:gd name="connsiteY8" fmla="*/ 432000 h 864000"/>
                  <a:gd name="connsiteX9" fmla="*/ 432000 w 864000"/>
                  <a:gd name="connsiteY9" fmla="*/ 0 h 8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000" h="864000">
                    <a:moveTo>
                      <a:pt x="432000" y="212400"/>
                    </a:moveTo>
                    <a:cubicBezTo>
                      <a:pt x="310718" y="212400"/>
                      <a:pt x="212400" y="310718"/>
                      <a:pt x="212400" y="432000"/>
                    </a:cubicBezTo>
                    <a:cubicBezTo>
                      <a:pt x="212400" y="553282"/>
                      <a:pt x="310718" y="651600"/>
                      <a:pt x="432000" y="651600"/>
                    </a:cubicBezTo>
                    <a:cubicBezTo>
                      <a:pt x="553282" y="651600"/>
                      <a:pt x="651600" y="553282"/>
                      <a:pt x="651600" y="432000"/>
                    </a:cubicBezTo>
                    <a:cubicBezTo>
                      <a:pt x="651600" y="310718"/>
                      <a:pt x="553282" y="212400"/>
                      <a:pt x="432000" y="212400"/>
                    </a:cubicBezTo>
                    <a:close/>
                    <a:moveTo>
                      <a:pt x="432000" y="0"/>
                    </a:moveTo>
                    <a:cubicBezTo>
                      <a:pt x="670587" y="0"/>
                      <a:pt x="864000" y="193413"/>
                      <a:pt x="864000" y="432000"/>
                    </a:cubicBezTo>
                    <a:cubicBezTo>
                      <a:pt x="864000" y="670587"/>
                      <a:pt x="670587" y="864000"/>
                      <a:pt x="432000" y="864000"/>
                    </a:cubicBezTo>
                    <a:cubicBezTo>
                      <a:pt x="193413" y="864000"/>
                      <a:pt x="0" y="670587"/>
                      <a:pt x="0" y="432000"/>
                    </a:cubicBezTo>
                    <a:cubicBezTo>
                      <a:pt x="0" y="193413"/>
                      <a:pt x="193413" y="0"/>
                      <a:pt x="43200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v-SE"/>
              </a:p>
            </p:txBody>
          </p:sp>
          <p:sp>
            <p:nvSpPr>
              <p:cNvPr id="82" name="Ellips 81">
                <a:extLst>
                  <a:ext uri="{FF2B5EF4-FFF2-40B4-BE49-F238E27FC236}">
                    <a16:creationId xmlns:a16="http://schemas.microsoft.com/office/drawing/2014/main" id="{88C5F9E4-348C-47E4-AA72-ECB2FF0820F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0800000">
                <a:off x="3715909" y="1957656"/>
                <a:ext cx="144000" cy="14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3" name="Frihandsfigur: Form 82">
                <a:extLst>
                  <a:ext uri="{FF2B5EF4-FFF2-40B4-BE49-F238E27FC236}">
                    <a16:creationId xmlns:a16="http://schemas.microsoft.com/office/drawing/2014/main" id="{D897954C-DBE4-4568-A604-D30A963821C1}"/>
                  </a:ext>
                </a:extLst>
              </p:cNvPr>
              <p:cNvSpPr/>
              <p:nvPr userDrawn="1"/>
            </p:nvSpPr>
            <p:spPr>
              <a:xfrm rot="2837658">
                <a:off x="3703308" y="1945056"/>
                <a:ext cx="169200" cy="169200"/>
              </a:xfrm>
              <a:custGeom>
                <a:avLst/>
                <a:gdLst>
                  <a:gd name="connsiteX0" fmla="*/ 432000 w 864000"/>
                  <a:gd name="connsiteY0" fmla="*/ 212400 h 864000"/>
                  <a:gd name="connsiteX1" fmla="*/ 212400 w 864000"/>
                  <a:gd name="connsiteY1" fmla="*/ 432000 h 864000"/>
                  <a:gd name="connsiteX2" fmla="*/ 432000 w 864000"/>
                  <a:gd name="connsiteY2" fmla="*/ 651600 h 864000"/>
                  <a:gd name="connsiteX3" fmla="*/ 651600 w 864000"/>
                  <a:gd name="connsiteY3" fmla="*/ 432000 h 864000"/>
                  <a:gd name="connsiteX4" fmla="*/ 432000 w 864000"/>
                  <a:gd name="connsiteY4" fmla="*/ 212400 h 864000"/>
                  <a:gd name="connsiteX5" fmla="*/ 432000 w 864000"/>
                  <a:gd name="connsiteY5" fmla="*/ 0 h 864000"/>
                  <a:gd name="connsiteX6" fmla="*/ 864000 w 864000"/>
                  <a:gd name="connsiteY6" fmla="*/ 432000 h 864000"/>
                  <a:gd name="connsiteX7" fmla="*/ 432000 w 864000"/>
                  <a:gd name="connsiteY7" fmla="*/ 864000 h 864000"/>
                  <a:gd name="connsiteX8" fmla="*/ 0 w 864000"/>
                  <a:gd name="connsiteY8" fmla="*/ 432000 h 864000"/>
                  <a:gd name="connsiteX9" fmla="*/ 432000 w 864000"/>
                  <a:gd name="connsiteY9" fmla="*/ 0 h 8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000" h="864000">
                    <a:moveTo>
                      <a:pt x="432000" y="212400"/>
                    </a:moveTo>
                    <a:cubicBezTo>
                      <a:pt x="310718" y="212400"/>
                      <a:pt x="212400" y="310718"/>
                      <a:pt x="212400" y="432000"/>
                    </a:cubicBezTo>
                    <a:cubicBezTo>
                      <a:pt x="212400" y="553282"/>
                      <a:pt x="310718" y="651600"/>
                      <a:pt x="432000" y="651600"/>
                    </a:cubicBezTo>
                    <a:cubicBezTo>
                      <a:pt x="553282" y="651600"/>
                      <a:pt x="651600" y="553282"/>
                      <a:pt x="651600" y="432000"/>
                    </a:cubicBezTo>
                    <a:cubicBezTo>
                      <a:pt x="651600" y="310718"/>
                      <a:pt x="553282" y="212400"/>
                      <a:pt x="432000" y="212400"/>
                    </a:cubicBezTo>
                    <a:close/>
                    <a:moveTo>
                      <a:pt x="432000" y="0"/>
                    </a:moveTo>
                    <a:cubicBezTo>
                      <a:pt x="670587" y="0"/>
                      <a:pt x="864000" y="193413"/>
                      <a:pt x="864000" y="432000"/>
                    </a:cubicBezTo>
                    <a:cubicBezTo>
                      <a:pt x="864000" y="670587"/>
                      <a:pt x="670587" y="864000"/>
                      <a:pt x="432000" y="864000"/>
                    </a:cubicBezTo>
                    <a:cubicBezTo>
                      <a:pt x="193413" y="864000"/>
                      <a:pt x="0" y="670587"/>
                      <a:pt x="0" y="432000"/>
                    </a:cubicBezTo>
                    <a:cubicBezTo>
                      <a:pt x="0" y="193413"/>
                      <a:pt x="193413" y="0"/>
                      <a:pt x="43200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0" name="Grupp 9">
              <a:extLst>
                <a:ext uri="{FF2B5EF4-FFF2-40B4-BE49-F238E27FC236}">
                  <a16:creationId xmlns:a16="http://schemas.microsoft.com/office/drawing/2014/main" id="{50BD2403-E976-418E-A399-F85B5FDC0498}"/>
                </a:ext>
              </a:extLst>
            </p:cNvPr>
            <p:cNvGrpSpPr/>
            <p:nvPr userDrawn="1"/>
          </p:nvGrpSpPr>
          <p:grpSpPr>
            <a:xfrm>
              <a:off x="5033124" y="1691676"/>
              <a:ext cx="423604" cy="424251"/>
              <a:chOff x="5033124" y="1691676"/>
              <a:chExt cx="423604" cy="424251"/>
            </a:xfrm>
          </p:grpSpPr>
          <p:cxnSp>
            <p:nvCxnSpPr>
              <p:cNvPr id="77" name="Rak koppling 76">
                <a:extLst>
                  <a:ext uri="{FF2B5EF4-FFF2-40B4-BE49-F238E27FC236}">
                    <a16:creationId xmlns:a16="http://schemas.microsoft.com/office/drawing/2014/main" id="{216DADD2-7947-40CE-833F-3F7BF485D7E0}"/>
                  </a:ext>
                </a:extLst>
              </p:cNvPr>
              <p:cNvCxnSpPr>
                <a:cxnSpLocks/>
                <a:stCxn id="89" idx="2"/>
                <a:endCxn id="86" idx="2"/>
              </p:cNvCxnSpPr>
              <p:nvPr userDrawn="1"/>
            </p:nvCxnSpPr>
            <p:spPr>
              <a:xfrm flipH="1" flipV="1">
                <a:off x="5087254" y="1745927"/>
                <a:ext cx="314041" cy="317002"/>
              </a:xfrm>
              <a:prstGeom prst="line">
                <a:avLst/>
              </a:prstGeom>
              <a:ln w="28575" cap="rnd">
                <a:solidFill>
                  <a:schemeClr val="bg2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Ellips 84">
                <a:extLst>
                  <a:ext uri="{FF2B5EF4-FFF2-40B4-BE49-F238E27FC236}">
                    <a16:creationId xmlns:a16="http://schemas.microsoft.com/office/drawing/2014/main" id="{CD56DC36-9F7C-4A38-A1E6-0643034AACA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5400000">
                <a:off x="5045723" y="1704275"/>
                <a:ext cx="144000" cy="144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6" name="Frihandsfigur: Form 85">
                <a:extLst>
                  <a:ext uri="{FF2B5EF4-FFF2-40B4-BE49-F238E27FC236}">
                    <a16:creationId xmlns:a16="http://schemas.microsoft.com/office/drawing/2014/main" id="{68E78DFD-D334-45E7-9BA1-6081F9974FFB}"/>
                  </a:ext>
                </a:extLst>
              </p:cNvPr>
              <p:cNvSpPr/>
              <p:nvPr userDrawn="1"/>
            </p:nvSpPr>
            <p:spPr>
              <a:xfrm rot="8093220">
                <a:off x="5033124" y="1691676"/>
                <a:ext cx="169199" cy="169199"/>
              </a:xfrm>
              <a:custGeom>
                <a:avLst/>
                <a:gdLst>
                  <a:gd name="connsiteX0" fmla="*/ 432000 w 864000"/>
                  <a:gd name="connsiteY0" fmla="*/ 212400 h 864000"/>
                  <a:gd name="connsiteX1" fmla="*/ 212400 w 864000"/>
                  <a:gd name="connsiteY1" fmla="*/ 432000 h 864000"/>
                  <a:gd name="connsiteX2" fmla="*/ 432000 w 864000"/>
                  <a:gd name="connsiteY2" fmla="*/ 651600 h 864000"/>
                  <a:gd name="connsiteX3" fmla="*/ 651600 w 864000"/>
                  <a:gd name="connsiteY3" fmla="*/ 432000 h 864000"/>
                  <a:gd name="connsiteX4" fmla="*/ 432000 w 864000"/>
                  <a:gd name="connsiteY4" fmla="*/ 212400 h 864000"/>
                  <a:gd name="connsiteX5" fmla="*/ 432000 w 864000"/>
                  <a:gd name="connsiteY5" fmla="*/ 0 h 864000"/>
                  <a:gd name="connsiteX6" fmla="*/ 864000 w 864000"/>
                  <a:gd name="connsiteY6" fmla="*/ 432000 h 864000"/>
                  <a:gd name="connsiteX7" fmla="*/ 432000 w 864000"/>
                  <a:gd name="connsiteY7" fmla="*/ 864000 h 864000"/>
                  <a:gd name="connsiteX8" fmla="*/ 0 w 864000"/>
                  <a:gd name="connsiteY8" fmla="*/ 432000 h 864000"/>
                  <a:gd name="connsiteX9" fmla="*/ 432000 w 864000"/>
                  <a:gd name="connsiteY9" fmla="*/ 0 h 8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000" h="864000">
                    <a:moveTo>
                      <a:pt x="432000" y="212400"/>
                    </a:moveTo>
                    <a:cubicBezTo>
                      <a:pt x="310718" y="212400"/>
                      <a:pt x="212400" y="310718"/>
                      <a:pt x="212400" y="432000"/>
                    </a:cubicBezTo>
                    <a:cubicBezTo>
                      <a:pt x="212400" y="553282"/>
                      <a:pt x="310718" y="651600"/>
                      <a:pt x="432000" y="651600"/>
                    </a:cubicBezTo>
                    <a:cubicBezTo>
                      <a:pt x="553282" y="651600"/>
                      <a:pt x="651600" y="553282"/>
                      <a:pt x="651600" y="432000"/>
                    </a:cubicBezTo>
                    <a:cubicBezTo>
                      <a:pt x="651600" y="310718"/>
                      <a:pt x="553282" y="212400"/>
                      <a:pt x="432000" y="212400"/>
                    </a:cubicBezTo>
                    <a:close/>
                    <a:moveTo>
                      <a:pt x="432000" y="0"/>
                    </a:moveTo>
                    <a:cubicBezTo>
                      <a:pt x="670587" y="0"/>
                      <a:pt x="864000" y="193413"/>
                      <a:pt x="864000" y="432000"/>
                    </a:cubicBezTo>
                    <a:cubicBezTo>
                      <a:pt x="864000" y="670587"/>
                      <a:pt x="670587" y="864000"/>
                      <a:pt x="432000" y="864000"/>
                    </a:cubicBezTo>
                    <a:cubicBezTo>
                      <a:pt x="193413" y="864000"/>
                      <a:pt x="0" y="670587"/>
                      <a:pt x="0" y="432000"/>
                    </a:cubicBezTo>
                    <a:cubicBezTo>
                      <a:pt x="0" y="193413"/>
                      <a:pt x="193413" y="0"/>
                      <a:pt x="43200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v-SE"/>
              </a:p>
            </p:txBody>
          </p:sp>
          <p:sp>
            <p:nvSpPr>
              <p:cNvPr id="88" name="Ellips 87">
                <a:extLst>
                  <a:ext uri="{FF2B5EF4-FFF2-40B4-BE49-F238E27FC236}">
                    <a16:creationId xmlns:a16="http://schemas.microsoft.com/office/drawing/2014/main" id="{1C4B0E58-99B6-434F-A883-F3185D10DDB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5400000">
                <a:off x="5300128" y="1959327"/>
                <a:ext cx="144000" cy="144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9" name="Frihandsfigur: Form 88">
                <a:extLst>
                  <a:ext uri="{FF2B5EF4-FFF2-40B4-BE49-F238E27FC236}">
                    <a16:creationId xmlns:a16="http://schemas.microsoft.com/office/drawing/2014/main" id="{3CABB421-C2A7-45C6-966C-7FD701A55544}"/>
                  </a:ext>
                </a:extLst>
              </p:cNvPr>
              <p:cNvSpPr/>
              <p:nvPr userDrawn="1"/>
            </p:nvSpPr>
            <p:spPr>
              <a:xfrm rot="19037658">
                <a:off x="5287528" y="1946727"/>
                <a:ext cx="169200" cy="169200"/>
              </a:xfrm>
              <a:custGeom>
                <a:avLst/>
                <a:gdLst>
                  <a:gd name="connsiteX0" fmla="*/ 432000 w 864000"/>
                  <a:gd name="connsiteY0" fmla="*/ 212400 h 864000"/>
                  <a:gd name="connsiteX1" fmla="*/ 212400 w 864000"/>
                  <a:gd name="connsiteY1" fmla="*/ 432000 h 864000"/>
                  <a:gd name="connsiteX2" fmla="*/ 432000 w 864000"/>
                  <a:gd name="connsiteY2" fmla="*/ 651600 h 864000"/>
                  <a:gd name="connsiteX3" fmla="*/ 651600 w 864000"/>
                  <a:gd name="connsiteY3" fmla="*/ 432000 h 864000"/>
                  <a:gd name="connsiteX4" fmla="*/ 432000 w 864000"/>
                  <a:gd name="connsiteY4" fmla="*/ 212400 h 864000"/>
                  <a:gd name="connsiteX5" fmla="*/ 432000 w 864000"/>
                  <a:gd name="connsiteY5" fmla="*/ 0 h 864000"/>
                  <a:gd name="connsiteX6" fmla="*/ 864000 w 864000"/>
                  <a:gd name="connsiteY6" fmla="*/ 432000 h 864000"/>
                  <a:gd name="connsiteX7" fmla="*/ 432000 w 864000"/>
                  <a:gd name="connsiteY7" fmla="*/ 864000 h 864000"/>
                  <a:gd name="connsiteX8" fmla="*/ 0 w 864000"/>
                  <a:gd name="connsiteY8" fmla="*/ 432000 h 864000"/>
                  <a:gd name="connsiteX9" fmla="*/ 432000 w 864000"/>
                  <a:gd name="connsiteY9" fmla="*/ 0 h 8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000" h="864000">
                    <a:moveTo>
                      <a:pt x="432000" y="212400"/>
                    </a:moveTo>
                    <a:cubicBezTo>
                      <a:pt x="310718" y="212400"/>
                      <a:pt x="212400" y="310718"/>
                      <a:pt x="212400" y="432000"/>
                    </a:cubicBezTo>
                    <a:cubicBezTo>
                      <a:pt x="212400" y="553282"/>
                      <a:pt x="310718" y="651600"/>
                      <a:pt x="432000" y="651600"/>
                    </a:cubicBezTo>
                    <a:cubicBezTo>
                      <a:pt x="553282" y="651600"/>
                      <a:pt x="651600" y="553282"/>
                      <a:pt x="651600" y="432000"/>
                    </a:cubicBezTo>
                    <a:cubicBezTo>
                      <a:pt x="651600" y="310718"/>
                      <a:pt x="553282" y="212400"/>
                      <a:pt x="432000" y="212400"/>
                    </a:cubicBezTo>
                    <a:close/>
                    <a:moveTo>
                      <a:pt x="432000" y="0"/>
                    </a:moveTo>
                    <a:cubicBezTo>
                      <a:pt x="670587" y="0"/>
                      <a:pt x="864000" y="193413"/>
                      <a:pt x="864000" y="432000"/>
                    </a:cubicBezTo>
                    <a:cubicBezTo>
                      <a:pt x="864000" y="670587"/>
                      <a:pt x="670587" y="864000"/>
                      <a:pt x="432000" y="864000"/>
                    </a:cubicBezTo>
                    <a:cubicBezTo>
                      <a:pt x="193413" y="864000"/>
                      <a:pt x="0" y="670587"/>
                      <a:pt x="0" y="432000"/>
                    </a:cubicBezTo>
                    <a:cubicBezTo>
                      <a:pt x="0" y="193413"/>
                      <a:pt x="193413" y="0"/>
                      <a:pt x="43200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08839E49-1993-4533-97C7-6B397866A1A9}"/>
                </a:ext>
              </a:extLst>
            </p:cNvPr>
            <p:cNvGrpSpPr/>
            <p:nvPr userDrawn="1"/>
          </p:nvGrpSpPr>
          <p:grpSpPr>
            <a:xfrm>
              <a:off x="3710123" y="3039875"/>
              <a:ext cx="411005" cy="411652"/>
              <a:chOff x="3710123" y="3039875"/>
              <a:chExt cx="411005" cy="411652"/>
            </a:xfrm>
          </p:grpSpPr>
          <p:cxnSp>
            <p:nvCxnSpPr>
              <p:cNvPr id="76" name="Rak koppling 75">
                <a:extLst>
                  <a:ext uri="{FF2B5EF4-FFF2-40B4-BE49-F238E27FC236}">
                    <a16:creationId xmlns:a16="http://schemas.microsoft.com/office/drawing/2014/main" id="{D0399CD2-0FC0-4851-964D-1447286E8DF6}"/>
                  </a:ext>
                </a:extLst>
              </p:cNvPr>
              <p:cNvCxnSpPr>
                <a:cxnSpLocks/>
                <a:stCxn id="95" idx="2"/>
                <a:endCxn id="92" idx="2"/>
              </p:cNvCxnSpPr>
              <p:nvPr userDrawn="1"/>
            </p:nvCxnSpPr>
            <p:spPr>
              <a:xfrm flipH="1" flipV="1">
                <a:off x="3751654" y="3081527"/>
                <a:ext cx="314041" cy="317002"/>
              </a:xfrm>
              <a:prstGeom prst="line">
                <a:avLst/>
              </a:prstGeom>
              <a:ln w="28575" cap="rnd">
                <a:solidFill>
                  <a:schemeClr val="bg2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Ellips 90">
                <a:extLst>
                  <a:ext uri="{FF2B5EF4-FFF2-40B4-BE49-F238E27FC236}">
                    <a16:creationId xmlns:a16="http://schemas.microsoft.com/office/drawing/2014/main" id="{92F4ADC6-1B2C-43FA-8DF7-57889E2417D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5400000">
                <a:off x="3710123" y="3039875"/>
                <a:ext cx="144000" cy="14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4" name="Ellips 93">
                <a:extLst>
                  <a:ext uri="{FF2B5EF4-FFF2-40B4-BE49-F238E27FC236}">
                    <a16:creationId xmlns:a16="http://schemas.microsoft.com/office/drawing/2014/main" id="{8923871A-E9EA-42B4-8772-0375B3D03C0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5400000">
                <a:off x="3964528" y="3294927"/>
                <a:ext cx="144000" cy="144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5" name="Frihandsfigur: Form 94">
                <a:extLst>
                  <a:ext uri="{FF2B5EF4-FFF2-40B4-BE49-F238E27FC236}">
                    <a16:creationId xmlns:a16="http://schemas.microsoft.com/office/drawing/2014/main" id="{B4EFBFBE-1AFF-4981-92AD-1F74E4BD9953}"/>
                  </a:ext>
                </a:extLst>
              </p:cNvPr>
              <p:cNvSpPr/>
              <p:nvPr userDrawn="1"/>
            </p:nvSpPr>
            <p:spPr>
              <a:xfrm rot="19037658">
                <a:off x="3951928" y="3282327"/>
                <a:ext cx="169200" cy="169200"/>
              </a:xfrm>
              <a:custGeom>
                <a:avLst/>
                <a:gdLst>
                  <a:gd name="connsiteX0" fmla="*/ 432000 w 864000"/>
                  <a:gd name="connsiteY0" fmla="*/ 212400 h 864000"/>
                  <a:gd name="connsiteX1" fmla="*/ 212400 w 864000"/>
                  <a:gd name="connsiteY1" fmla="*/ 432000 h 864000"/>
                  <a:gd name="connsiteX2" fmla="*/ 432000 w 864000"/>
                  <a:gd name="connsiteY2" fmla="*/ 651600 h 864000"/>
                  <a:gd name="connsiteX3" fmla="*/ 651600 w 864000"/>
                  <a:gd name="connsiteY3" fmla="*/ 432000 h 864000"/>
                  <a:gd name="connsiteX4" fmla="*/ 432000 w 864000"/>
                  <a:gd name="connsiteY4" fmla="*/ 212400 h 864000"/>
                  <a:gd name="connsiteX5" fmla="*/ 432000 w 864000"/>
                  <a:gd name="connsiteY5" fmla="*/ 0 h 864000"/>
                  <a:gd name="connsiteX6" fmla="*/ 864000 w 864000"/>
                  <a:gd name="connsiteY6" fmla="*/ 432000 h 864000"/>
                  <a:gd name="connsiteX7" fmla="*/ 432000 w 864000"/>
                  <a:gd name="connsiteY7" fmla="*/ 864000 h 864000"/>
                  <a:gd name="connsiteX8" fmla="*/ 0 w 864000"/>
                  <a:gd name="connsiteY8" fmla="*/ 432000 h 864000"/>
                  <a:gd name="connsiteX9" fmla="*/ 432000 w 864000"/>
                  <a:gd name="connsiteY9" fmla="*/ 0 h 8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000" h="864000">
                    <a:moveTo>
                      <a:pt x="432000" y="212400"/>
                    </a:moveTo>
                    <a:cubicBezTo>
                      <a:pt x="310718" y="212400"/>
                      <a:pt x="212400" y="310718"/>
                      <a:pt x="212400" y="432000"/>
                    </a:cubicBezTo>
                    <a:cubicBezTo>
                      <a:pt x="212400" y="553282"/>
                      <a:pt x="310718" y="651600"/>
                      <a:pt x="432000" y="651600"/>
                    </a:cubicBezTo>
                    <a:cubicBezTo>
                      <a:pt x="553282" y="651600"/>
                      <a:pt x="651600" y="553282"/>
                      <a:pt x="651600" y="432000"/>
                    </a:cubicBezTo>
                    <a:cubicBezTo>
                      <a:pt x="651600" y="310718"/>
                      <a:pt x="553282" y="212400"/>
                      <a:pt x="432000" y="212400"/>
                    </a:cubicBezTo>
                    <a:close/>
                    <a:moveTo>
                      <a:pt x="432000" y="0"/>
                    </a:moveTo>
                    <a:cubicBezTo>
                      <a:pt x="670587" y="0"/>
                      <a:pt x="864000" y="193413"/>
                      <a:pt x="864000" y="432000"/>
                    </a:cubicBezTo>
                    <a:cubicBezTo>
                      <a:pt x="864000" y="670587"/>
                      <a:pt x="670587" y="864000"/>
                      <a:pt x="432000" y="864000"/>
                    </a:cubicBezTo>
                    <a:cubicBezTo>
                      <a:pt x="193413" y="864000"/>
                      <a:pt x="0" y="670587"/>
                      <a:pt x="0" y="432000"/>
                    </a:cubicBezTo>
                    <a:cubicBezTo>
                      <a:pt x="0" y="193413"/>
                      <a:pt x="193413" y="0"/>
                      <a:pt x="43200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621CED5B-FB46-441E-BC06-15B76DBC8D7C}"/>
                </a:ext>
              </a:extLst>
            </p:cNvPr>
            <p:cNvGrpSpPr/>
            <p:nvPr userDrawn="1"/>
          </p:nvGrpSpPr>
          <p:grpSpPr>
            <a:xfrm>
              <a:off x="5040000" y="3020400"/>
              <a:ext cx="424251" cy="423604"/>
              <a:chOff x="5040000" y="3020400"/>
              <a:chExt cx="424251" cy="423604"/>
            </a:xfrm>
          </p:grpSpPr>
          <p:cxnSp>
            <p:nvCxnSpPr>
              <p:cNvPr id="75" name="Rak koppling 74">
                <a:extLst>
                  <a:ext uri="{FF2B5EF4-FFF2-40B4-BE49-F238E27FC236}">
                    <a16:creationId xmlns:a16="http://schemas.microsoft.com/office/drawing/2014/main" id="{DC23EF86-08BE-451C-A63D-34AF45EBE53B}"/>
                  </a:ext>
                </a:extLst>
              </p:cNvPr>
              <p:cNvCxnSpPr>
                <a:cxnSpLocks/>
                <a:stCxn id="101" idx="2"/>
                <a:endCxn id="98" idx="2"/>
              </p:cNvCxnSpPr>
              <p:nvPr userDrawn="1"/>
            </p:nvCxnSpPr>
            <p:spPr>
              <a:xfrm flipV="1">
                <a:off x="5092998" y="3074530"/>
                <a:ext cx="317002" cy="314041"/>
              </a:xfrm>
              <a:prstGeom prst="line">
                <a:avLst/>
              </a:prstGeom>
              <a:ln w="28575" cap="rnd">
                <a:solidFill>
                  <a:schemeClr val="bg2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Ellips 99">
                <a:extLst>
                  <a:ext uri="{FF2B5EF4-FFF2-40B4-BE49-F238E27FC236}">
                    <a16:creationId xmlns:a16="http://schemas.microsoft.com/office/drawing/2014/main" id="{D5D889DD-CB15-4F6B-A63E-44FED7F2B0C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0800000">
                <a:off x="5052600" y="3287404"/>
                <a:ext cx="144000" cy="144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1" name="Frihandsfigur: Form 100">
                <a:extLst>
                  <a:ext uri="{FF2B5EF4-FFF2-40B4-BE49-F238E27FC236}">
                    <a16:creationId xmlns:a16="http://schemas.microsoft.com/office/drawing/2014/main" id="{C33CB650-CF03-45AA-8FCB-FF6E2BC59407}"/>
                  </a:ext>
                </a:extLst>
              </p:cNvPr>
              <p:cNvSpPr/>
              <p:nvPr userDrawn="1"/>
            </p:nvSpPr>
            <p:spPr>
              <a:xfrm rot="2837658">
                <a:off x="5040000" y="3274804"/>
                <a:ext cx="169200" cy="169200"/>
              </a:xfrm>
              <a:custGeom>
                <a:avLst/>
                <a:gdLst>
                  <a:gd name="connsiteX0" fmla="*/ 432000 w 864000"/>
                  <a:gd name="connsiteY0" fmla="*/ 212400 h 864000"/>
                  <a:gd name="connsiteX1" fmla="*/ 212400 w 864000"/>
                  <a:gd name="connsiteY1" fmla="*/ 432000 h 864000"/>
                  <a:gd name="connsiteX2" fmla="*/ 432000 w 864000"/>
                  <a:gd name="connsiteY2" fmla="*/ 651600 h 864000"/>
                  <a:gd name="connsiteX3" fmla="*/ 651600 w 864000"/>
                  <a:gd name="connsiteY3" fmla="*/ 432000 h 864000"/>
                  <a:gd name="connsiteX4" fmla="*/ 432000 w 864000"/>
                  <a:gd name="connsiteY4" fmla="*/ 212400 h 864000"/>
                  <a:gd name="connsiteX5" fmla="*/ 432000 w 864000"/>
                  <a:gd name="connsiteY5" fmla="*/ 0 h 864000"/>
                  <a:gd name="connsiteX6" fmla="*/ 864000 w 864000"/>
                  <a:gd name="connsiteY6" fmla="*/ 432000 h 864000"/>
                  <a:gd name="connsiteX7" fmla="*/ 432000 w 864000"/>
                  <a:gd name="connsiteY7" fmla="*/ 864000 h 864000"/>
                  <a:gd name="connsiteX8" fmla="*/ 0 w 864000"/>
                  <a:gd name="connsiteY8" fmla="*/ 432000 h 864000"/>
                  <a:gd name="connsiteX9" fmla="*/ 432000 w 864000"/>
                  <a:gd name="connsiteY9" fmla="*/ 0 h 8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000" h="864000">
                    <a:moveTo>
                      <a:pt x="432000" y="212400"/>
                    </a:moveTo>
                    <a:cubicBezTo>
                      <a:pt x="310718" y="212400"/>
                      <a:pt x="212400" y="310718"/>
                      <a:pt x="212400" y="432000"/>
                    </a:cubicBezTo>
                    <a:cubicBezTo>
                      <a:pt x="212400" y="553282"/>
                      <a:pt x="310718" y="651600"/>
                      <a:pt x="432000" y="651600"/>
                    </a:cubicBezTo>
                    <a:cubicBezTo>
                      <a:pt x="553282" y="651600"/>
                      <a:pt x="651600" y="553282"/>
                      <a:pt x="651600" y="432000"/>
                    </a:cubicBezTo>
                    <a:cubicBezTo>
                      <a:pt x="651600" y="310718"/>
                      <a:pt x="553282" y="212400"/>
                      <a:pt x="432000" y="212400"/>
                    </a:cubicBezTo>
                    <a:close/>
                    <a:moveTo>
                      <a:pt x="432000" y="0"/>
                    </a:moveTo>
                    <a:cubicBezTo>
                      <a:pt x="670587" y="0"/>
                      <a:pt x="864000" y="193413"/>
                      <a:pt x="864000" y="432000"/>
                    </a:cubicBezTo>
                    <a:cubicBezTo>
                      <a:pt x="864000" y="670587"/>
                      <a:pt x="670587" y="864000"/>
                      <a:pt x="432000" y="864000"/>
                    </a:cubicBezTo>
                    <a:cubicBezTo>
                      <a:pt x="193413" y="864000"/>
                      <a:pt x="0" y="670587"/>
                      <a:pt x="0" y="432000"/>
                    </a:cubicBezTo>
                    <a:cubicBezTo>
                      <a:pt x="0" y="193413"/>
                      <a:pt x="193413" y="0"/>
                      <a:pt x="43200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v-SE"/>
              </a:p>
            </p:txBody>
          </p:sp>
          <p:sp>
            <p:nvSpPr>
              <p:cNvPr id="97" name="Ellips 96">
                <a:extLst>
                  <a:ext uri="{FF2B5EF4-FFF2-40B4-BE49-F238E27FC236}">
                    <a16:creationId xmlns:a16="http://schemas.microsoft.com/office/drawing/2014/main" id="{E2AF5F01-8C1F-4739-AACC-CFC4E1B27A4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0800000">
                <a:off x="5307651" y="3032999"/>
                <a:ext cx="144000" cy="144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8" name="Frihandsfigur: Form 97">
                <a:extLst>
                  <a:ext uri="{FF2B5EF4-FFF2-40B4-BE49-F238E27FC236}">
                    <a16:creationId xmlns:a16="http://schemas.microsoft.com/office/drawing/2014/main" id="{F84A45C7-D77D-4314-9A4F-4B04C844AF78}"/>
                  </a:ext>
                </a:extLst>
              </p:cNvPr>
              <p:cNvSpPr/>
              <p:nvPr userDrawn="1"/>
            </p:nvSpPr>
            <p:spPr>
              <a:xfrm rot="13493220">
                <a:off x="5295052" y="3020400"/>
                <a:ext cx="169199" cy="169199"/>
              </a:xfrm>
              <a:custGeom>
                <a:avLst/>
                <a:gdLst>
                  <a:gd name="connsiteX0" fmla="*/ 432000 w 864000"/>
                  <a:gd name="connsiteY0" fmla="*/ 212400 h 864000"/>
                  <a:gd name="connsiteX1" fmla="*/ 212400 w 864000"/>
                  <a:gd name="connsiteY1" fmla="*/ 432000 h 864000"/>
                  <a:gd name="connsiteX2" fmla="*/ 432000 w 864000"/>
                  <a:gd name="connsiteY2" fmla="*/ 651600 h 864000"/>
                  <a:gd name="connsiteX3" fmla="*/ 651600 w 864000"/>
                  <a:gd name="connsiteY3" fmla="*/ 432000 h 864000"/>
                  <a:gd name="connsiteX4" fmla="*/ 432000 w 864000"/>
                  <a:gd name="connsiteY4" fmla="*/ 212400 h 864000"/>
                  <a:gd name="connsiteX5" fmla="*/ 432000 w 864000"/>
                  <a:gd name="connsiteY5" fmla="*/ 0 h 864000"/>
                  <a:gd name="connsiteX6" fmla="*/ 864000 w 864000"/>
                  <a:gd name="connsiteY6" fmla="*/ 432000 h 864000"/>
                  <a:gd name="connsiteX7" fmla="*/ 432000 w 864000"/>
                  <a:gd name="connsiteY7" fmla="*/ 864000 h 864000"/>
                  <a:gd name="connsiteX8" fmla="*/ 0 w 864000"/>
                  <a:gd name="connsiteY8" fmla="*/ 432000 h 864000"/>
                  <a:gd name="connsiteX9" fmla="*/ 432000 w 864000"/>
                  <a:gd name="connsiteY9" fmla="*/ 0 h 8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000" h="864000">
                    <a:moveTo>
                      <a:pt x="432000" y="212400"/>
                    </a:moveTo>
                    <a:cubicBezTo>
                      <a:pt x="310718" y="212400"/>
                      <a:pt x="212400" y="310718"/>
                      <a:pt x="212400" y="432000"/>
                    </a:cubicBezTo>
                    <a:cubicBezTo>
                      <a:pt x="212400" y="553282"/>
                      <a:pt x="310718" y="651600"/>
                      <a:pt x="432000" y="651600"/>
                    </a:cubicBezTo>
                    <a:cubicBezTo>
                      <a:pt x="553282" y="651600"/>
                      <a:pt x="651600" y="553282"/>
                      <a:pt x="651600" y="432000"/>
                    </a:cubicBezTo>
                    <a:cubicBezTo>
                      <a:pt x="651600" y="310718"/>
                      <a:pt x="553282" y="212400"/>
                      <a:pt x="432000" y="212400"/>
                    </a:cubicBezTo>
                    <a:close/>
                    <a:moveTo>
                      <a:pt x="432000" y="0"/>
                    </a:moveTo>
                    <a:cubicBezTo>
                      <a:pt x="670587" y="0"/>
                      <a:pt x="864000" y="193413"/>
                      <a:pt x="864000" y="432000"/>
                    </a:cubicBezTo>
                    <a:cubicBezTo>
                      <a:pt x="864000" y="670587"/>
                      <a:pt x="670587" y="864000"/>
                      <a:pt x="432000" y="864000"/>
                    </a:cubicBezTo>
                    <a:cubicBezTo>
                      <a:pt x="193413" y="864000"/>
                      <a:pt x="0" y="670587"/>
                      <a:pt x="0" y="432000"/>
                    </a:cubicBezTo>
                    <a:cubicBezTo>
                      <a:pt x="0" y="193413"/>
                      <a:pt x="193413" y="0"/>
                      <a:pt x="43200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v-SE"/>
              </a:p>
            </p:txBody>
          </p:sp>
        </p:grpSp>
        <p:sp>
          <p:nvSpPr>
            <p:cNvPr id="92" name="Frihandsfigur: Form 91">
              <a:extLst>
                <a:ext uri="{FF2B5EF4-FFF2-40B4-BE49-F238E27FC236}">
                  <a16:creationId xmlns:a16="http://schemas.microsoft.com/office/drawing/2014/main" id="{BF0EF543-B7FD-4315-9110-F513244B8429}"/>
                </a:ext>
              </a:extLst>
            </p:cNvPr>
            <p:cNvSpPr/>
            <p:nvPr userDrawn="1"/>
          </p:nvSpPr>
          <p:spPr>
            <a:xfrm rot="8093220">
              <a:off x="3697524" y="3027276"/>
              <a:ext cx="169199" cy="169199"/>
            </a:xfrm>
            <a:custGeom>
              <a:avLst/>
              <a:gdLst>
                <a:gd name="connsiteX0" fmla="*/ 432000 w 864000"/>
                <a:gd name="connsiteY0" fmla="*/ 212400 h 864000"/>
                <a:gd name="connsiteX1" fmla="*/ 212400 w 864000"/>
                <a:gd name="connsiteY1" fmla="*/ 432000 h 864000"/>
                <a:gd name="connsiteX2" fmla="*/ 432000 w 864000"/>
                <a:gd name="connsiteY2" fmla="*/ 651600 h 864000"/>
                <a:gd name="connsiteX3" fmla="*/ 651600 w 864000"/>
                <a:gd name="connsiteY3" fmla="*/ 432000 h 864000"/>
                <a:gd name="connsiteX4" fmla="*/ 432000 w 864000"/>
                <a:gd name="connsiteY4" fmla="*/ 212400 h 864000"/>
                <a:gd name="connsiteX5" fmla="*/ 432000 w 864000"/>
                <a:gd name="connsiteY5" fmla="*/ 0 h 864000"/>
                <a:gd name="connsiteX6" fmla="*/ 864000 w 864000"/>
                <a:gd name="connsiteY6" fmla="*/ 432000 h 864000"/>
                <a:gd name="connsiteX7" fmla="*/ 432000 w 864000"/>
                <a:gd name="connsiteY7" fmla="*/ 864000 h 864000"/>
                <a:gd name="connsiteX8" fmla="*/ 0 w 864000"/>
                <a:gd name="connsiteY8" fmla="*/ 432000 h 864000"/>
                <a:gd name="connsiteX9" fmla="*/ 432000 w 864000"/>
                <a:gd name="connsiteY9" fmla="*/ 0 h 8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000" h="864000">
                  <a:moveTo>
                    <a:pt x="432000" y="212400"/>
                  </a:moveTo>
                  <a:cubicBezTo>
                    <a:pt x="310718" y="212400"/>
                    <a:pt x="212400" y="310718"/>
                    <a:pt x="212400" y="432000"/>
                  </a:cubicBezTo>
                  <a:cubicBezTo>
                    <a:pt x="212400" y="553282"/>
                    <a:pt x="310718" y="651600"/>
                    <a:pt x="432000" y="651600"/>
                  </a:cubicBezTo>
                  <a:cubicBezTo>
                    <a:pt x="553282" y="651600"/>
                    <a:pt x="651600" y="553282"/>
                    <a:pt x="651600" y="432000"/>
                  </a:cubicBezTo>
                  <a:cubicBezTo>
                    <a:pt x="651600" y="310718"/>
                    <a:pt x="553282" y="212400"/>
                    <a:pt x="432000" y="212400"/>
                  </a:cubicBezTo>
                  <a:close/>
                  <a:moveTo>
                    <a:pt x="432000" y="0"/>
                  </a:moveTo>
                  <a:cubicBezTo>
                    <a:pt x="670587" y="0"/>
                    <a:pt x="864000" y="193413"/>
                    <a:pt x="864000" y="432000"/>
                  </a:cubicBezTo>
                  <a:cubicBezTo>
                    <a:pt x="864000" y="670587"/>
                    <a:pt x="670587" y="864000"/>
                    <a:pt x="432000" y="864000"/>
                  </a:cubicBezTo>
                  <a:cubicBezTo>
                    <a:pt x="193413" y="864000"/>
                    <a:pt x="0" y="670587"/>
                    <a:pt x="0" y="432000"/>
                  </a:cubicBezTo>
                  <a:cubicBezTo>
                    <a:pt x="0" y="193413"/>
                    <a:pt x="193413" y="0"/>
                    <a:pt x="43200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sv-SE"/>
            </a:p>
          </p:txBody>
        </p:sp>
      </p:grpSp>
      <p:sp>
        <p:nvSpPr>
          <p:cNvPr id="73" name="Platshållare för text 5">
            <a:extLst>
              <a:ext uri="{FF2B5EF4-FFF2-40B4-BE49-F238E27FC236}">
                <a16:creationId xmlns:a16="http://schemas.microsoft.com/office/drawing/2014/main" id="{49C45906-50CA-4B77-8345-8ECEF34D4BB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8900000">
            <a:off x="3697200" y="2419200"/>
            <a:ext cx="1731154" cy="273057"/>
          </a:xfrm>
        </p:spPr>
        <p:txBody>
          <a:bodyPr/>
          <a:lstStyle>
            <a:lvl1pPr marL="0" indent="0" algn="ctr">
              <a:lnSpc>
                <a:spcPts val="1700"/>
              </a:lnSpc>
              <a:buNone/>
              <a:defRPr lang="sv-SE" sz="1400" b="1" i="0" kern="1200" baseline="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440098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41">
          <p15:clr>
            <a:srgbClr val="FBAE40"/>
          </p15:clr>
        </p15:guide>
        <p15:guide id="4" pos="3742">
          <p15:clr>
            <a:srgbClr val="FBAE40"/>
          </p15:clr>
        </p15:guide>
        <p15:guide id="5" orient="horz" pos="2459">
          <p15:clr>
            <a:srgbClr val="FBAE40"/>
          </p15:clr>
        </p15:guide>
        <p15:guide id="7" orient="horz" pos="80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fik vi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0">
            <a:extLst>
              <a:ext uri="{FF2B5EF4-FFF2-40B4-BE49-F238E27FC236}">
                <a16:creationId xmlns:a16="http://schemas.microsoft.com/office/drawing/2014/main" id="{3B722237-8E43-4A36-A0AD-3188087D82E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482016" y="468000"/>
            <a:ext cx="4204324" cy="4198265"/>
            <a:chOff x="2482016" y="472197"/>
            <a:chExt cx="4195684" cy="4198265"/>
          </a:xfrm>
        </p:grpSpPr>
        <p:sp>
          <p:nvSpPr>
            <p:cNvPr id="32" name="Platshållare för text 13">
              <a:extLst>
                <a:ext uri="{FF2B5EF4-FFF2-40B4-BE49-F238E27FC236}">
                  <a16:creationId xmlns:a16="http://schemas.microsoft.com/office/drawing/2014/main" id="{B7E03B0C-0900-4194-B280-65473C5D4C9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144100" y="1803298"/>
              <a:ext cx="1533600" cy="1533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685800" rtl="0" eaLnBrk="1" latinLnBrk="0" hangingPunct="1">
                <a:lnSpc>
                  <a:spcPct val="60000"/>
                </a:lnSpc>
                <a:spcBef>
                  <a:spcPts val="8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sv-SE" sz="1800" b="0" kern="1200">
                  <a:solidFill>
                    <a:schemeClr val="bg2"/>
                  </a:solidFill>
                  <a:latin typeface="+mj-lt"/>
                  <a:ea typeface="+mn-ea"/>
                  <a:cs typeface="+mn-cs"/>
                </a:defRPr>
              </a:lvl1pPr>
              <a:lvl2pPr marL="3429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  <p:sp>
          <p:nvSpPr>
            <p:cNvPr id="33" name="Platshållare för text 14">
              <a:extLst>
                <a:ext uri="{FF2B5EF4-FFF2-40B4-BE49-F238E27FC236}">
                  <a16:creationId xmlns:a16="http://schemas.microsoft.com/office/drawing/2014/main" id="{0A105B0C-D880-40EC-B23F-BA8EC705CB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10115" y="3136862"/>
              <a:ext cx="1533600" cy="153360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685800" rtl="0" eaLnBrk="1" latinLnBrk="0" hangingPunct="1">
                <a:lnSpc>
                  <a:spcPct val="60000"/>
                </a:lnSpc>
                <a:spcBef>
                  <a:spcPts val="8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sv-SE" sz="1800" b="0" kern="1200">
                  <a:solidFill>
                    <a:schemeClr val="bg2"/>
                  </a:solidFill>
                  <a:latin typeface="+mj-lt"/>
                  <a:ea typeface="+mn-ea"/>
                  <a:cs typeface="+mn-cs"/>
                </a:defRPr>
              </a:lvl1pPr>
              <a:lvl2pPr marL="3429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  <p:sp>
          <p:nvSpPr>
            <p:cNvPr id="29" name="Platshållare för text 11">
              <a:extLst>
                <a:ext uri="{FF2B5EF4-FFF2-40B4-BE49-F238E27FC236}">
                  <a16:creationId xmlns:a16="http://schemas.microsoft.com/office/drawing/2014/main" id="{131DADA4-8DB1-486E-B463-6885523F38F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482016" y="1803298"/>
              <a:ext cx="1533600" cy="1533600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685800" rtl="0" eaLnBrk="1" latinLnBrk="0" hangingPunct="1">
                <a:lnSpc>
                  <a:spcPct val="60000"/>
                </a:lnSpc>
                <a:spcBef>
                  <a:spcPts val="8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sv-SE" sz="1800" b="0" kern="1200">
                  <a:solidFill>
                    <a:schemeClr val="bg2"/>
                  </a:solidFill>
                  <a:latin typeface="+mj-lt"/>
                  <a:ea typeface="+mn-ea"/>
                  <a:cs typeface="+mn-cs"/>
                </a:defRPr>
              </a:lvl1pPr>
              <a:lvl2pPr marL="3429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dirty="0"/>
            </a:p>
          </p:txBody>
        </p:sp>
        <p:sp>
          <p:nvSpPr>
            <p:cNvPr id="31" name="Platshållare för text 12">
              <a:extLst>
                <a:ext uri="{FF2B5EF4-FFF2-40B4-BE49-F238E27FC236}">
                  <a16:creationId xmlns:a16="http://schemas.microsoft.com/office/drawing/2014/main" id="{C670C062-CF08-49D7-ABCF-14665C286AB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12699" y="472197"/>
              <a:ext cx="1533600" cy="1533600"/>
            </a:xfrm>
            <a:prstGeom prst="ellipse">
              <a:avLst/>
            </a:prstGeom>
            <a:solidFill>
              <a:schemeClr val="accent3"/>
            </a:solidFill>
            <a:ln w="28575">
              <a:noFill/>
            </a:ln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685800" rtl="0" eaLnBrk="1" latinLnBrk="0" hangingPunct="1">
                <a:lnSpc>
                  <a:spcPct val="60000"/>
                </a:lnSpc>
                <a:spcBef>
                  <a:spcPts val="8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sv-SE" sz="1800" b="0" kern="1200">
                  <a:solidFill>
                    <a:schemeClr val="bg2"/>
                  </a:solidFill>
                  <a:latin typeface="+mj-lt"/>
                  <a:ea typeface="+mn-ea"/>
                  <a:cs typeface="+mn-cs"/>
                </a:defRPr>
              </a:lvl1pPr>
              <a:lvl2pPr marL="3429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dirty="0"/>
            </a:p>
          </p:txBody>
        </p:sp>
      </p:grp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6C408DC-ACE3-4592-9595-780B8B114700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sidfot 7">
            <a:extLst>
              <a:ext uri="{FF2B5EF4-FFF2-40B4-BE49-F238E27FC236}">
                <a16:creationId xmlns:a16="http://schemas.microsoft.com/office/drawing/2014/main" id="{314800F4-E74F-4608-9787-1A78BAB85AA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Unionen</a:t>
            </a:r>
            <a:endParaRPr lang="sv-SE" dirty="0"/>
          </a:p>
        </p:txBody>
      </p:sp>
      <p:sp>
        <p:nvSpPr>
          <p:cNvPr id="13" name="Platshållare för bildnummer 8">
            <a:extLst>
              <a:ext uri="{FF2B5EF4-FFF2-40B4-BE49-F238E27FC236}">
                <a16:creationId xmlns:a16="http://schemas.microsoft.com/office/drawing/2014/main" id="{C56FBCDF-8E69-4814-A15F-81F44D68EF8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218C53-6AA3-834F-8ED4-DCDDBC41A75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63059A38-E62A-4E72-B299-08443BB4C8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400" y="3132000"/>
            <a:ext cx="1533600" cy="1533600"/>
          </a:xfrm>
          <a:prstGeom prst="ellipse">
            <a:avLst/>
          </a:prstGeom>
          <a:noFill/>
          <a:ln w="28575"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1" i="0" baseline="0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C663F4A6-A10F-4997-BBAB-11B296AFB7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48000" y="1800000"/>
            <a:ext cx="1533600" cy="1533600"/>
          </a:xfrm>
          <a:prstGeom prst="ellipse">
            <a:avLst/>
          </a:prstGeom>
          <a:noFill/>
          <a:ln w="28575"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1" i="0" baseline="0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635D970C-4934-4A43-B0D5-16EABD11AF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6000" y="468000"/>
            <a:ext cx="1533600" cy="1533600"/>
          </a:xfrm>
          <a:prstGeom prst="ellipse">
            <a:avLst/>
          </a:prstGeom>
          <a:noFill/>
          <a:ln w="28575"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1" i="0" baseline="0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ts val="17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Text</a:t>
            </a:r>
          </a:p>
        </p:txBody>
      </p:sp>
      <p:sp>
        <p:nvSpPr>
          <p:cNvPr id="8" name="Platshållare för text 1">
            <a:extLst>
              <a:ext uri="{FF2B5EF4-FFF2-40B4-BE49-F238E27FC236}">
                <a16:creationId xmlns:a16="http://schemas.microsoft.com/office/drawing/2014/main" id="{2A1E9A41-CF1E-4202-8B69-100CB4F332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0400" y="1800000"/>
            <a:ext cx="1533600" cy="1533600"/>
          </a:xfrm>
          <a:prstGeom prst="ellipse">
            <a:avLst/>
          </a:prstGeom>
          <a:noFill/>
          <a:ln w="28575"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1" i="0" baseline="0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grpSp>
        <p:nvGrpSpPr>
          <p:cNvPr id="24" name="Grupp 23">
            <a:extLst>
              <a:ext uri="{FF2B5EF4-FFF2-40B4-BE49-F238E27FC236}">
                <a16:creationId xmlns:a16="http://schemas.microsoft.com/office/drawing/2014/main" id="{26DCAFFD-270F-4AE1-8F0C-24F1FCE91D10}"/>
              </a:ext>
            </a:extLst>
          </p:cNvPr>
          <p:cNvGrpSpPr/>
          <p:nvPr userDrawn="1"/>
        </p:nvGrpSpPr>
        <p:grpSpPr>
          <a:xfrm>
            <a:off x="3697524" y="1690652"/>
            <a:ext cx="1766727" cy="1760875"/>
            <a:chOff x="3697524" y="1690652"/>
            <a:chExt cx="1766727" cy="1760875"/>
          </a:xfrm>
        </p:grpSpPr>
        <p:grpSp>
          <p:nvGrpSpPr>
            <p:cNvPr id="20" name="Grupp 19">
              <a:extLst>
                <a:ext uri="{FF2B5EF4-FFF2-40B4-BE49-F238E27FC236}">
                  <a16:creationId xmlns:a16="http://schemas.microsoft.com/office/drawing/2014/main" id="{83011E61-E9EB-4718-9146-1E249990FC7C}"/>
                </a:ext>
              </a:extLst>
            </p:cNvPr>
            <p:cNvGrpSpPr/>
            <p:nvPr userDrawn="1"/>
          </p:nvGrpSpPr>
          <p:grpSpPr>
            <a:xfrm>
              <a:off x="3703308" y="1690652"/>
              <a:ext cx="424251" cy="423604"/>
              <a:chOff x="3703308" y="1690652"/>
              <a:chExt cx="424251" cy="423604"/>
            </a:xfrm>
          </p:grpSpPr>
          <p:cxnSp>
            <p:nvCxnSpPr>
              <p:cNvPr id="167" name="Rak koppling 166">
                <a:extLst>
                  <a:ext uri="{FF2B5EF4-FFF2-40B4-BE49-F238E27FC236}">
                    <a16:creationId xmlns:a16="http://schemas.microsoft.com/office/drawing/2014/main" id="{5BCF721F-D3BF-41FC-BD84-E84F0E37380F}"/>
                  </a:ext>
                </a:extLst>
              </p:cNvPr>
              <p:cNvCxnSpPr>
                <a:cxnSpLocks/>
                <a:stCxn id="171" idx="2"/>
                <a:endCxn id="173" idx="2"/>
              </p:cNvCxnSpPr>
              <p:nvPr userDrawn="1"/>
            </p:nvCxnSpPr>
            <p:spPr>
              <a:xfrm flipV="1">
                <a:off x="3756306" y="1744782"/>
                <a:ext cx="317002" cy="314041"/>
              </a:xfrm>
              <a:prstGeom prst="line">
                <a:avLst/>
              </a:prstGeom>
              <a:ln w="28575" cap="rnd">
                <a:solidFill>
                  <a:schemeClr val="accent6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upp 18">
                <a:extLst>
                  <a:ext uri="{FF2B5EF4-FFF2-40B4-BE49-F238E27FC236}">
                    <a16:creationId xmlns:a16="http://schemas.microsoft.com/office/drawing/2014/main" id="{4EB7F86C-22B0-4DFD-A8B8-438019801637}"/>
                  </a:ext>
                </a:extLst>
              </p:cNvPr>
              <p:cNvGrpSpPr/>
              <p:nvPr userDrawn="1"/>
            </p:nvGrpSpPr>
            <p:grpSpPr>
              <a:xfrm>
                <a:off x="3958360" y="1690652"/>
                <a:ext cx="169199" cy="169199"/>
                <a:chOff x="3958360" y="1690652"/>
                <a:chExt cx="169199" cy="169199"/>
              </a:xfrm>
            </p:grpSpPr>
            <p:sp>
              <p:nvSpPr>
                <p:cNvPr id="172" name="Ellips 171">
                  <a:extLst>
                    <a:ext uri="{FF2B5EF4-FFF2-40B4-BE49-F238E27FC236}">
                      <a16:creationId xmlns:a16="http://schemas.microsoft.com/office/drawing/2014/main" id="{D7DEE826-C90B-474A-9DDA-519F2102BE47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>
                <a:xfrm rot="10800000">
                  <a:off x="3970959" y="1703251"/>
                  <a:ext cx="144000" cy="1440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73" name="Frihandsfigur: Form 172">
                  <a:extLst>
                    <a:ext uri="{FF2B5EF4-FFF2-40B4-BE49-F238E27FC236}">
                      <a16:creationId xmlns:a16="http://schemas.microsoft.com/office/drawing/2014/main" id="{1457D51D-255B-4F5C-ABE9-7C4387210413}"/>
                    </a:ext>
                  </a:extLst>
                </p:cNvPr>
                <p:cNvSpPr/>
                <p:nvPr userDrawn="1"/>
              </p:nvSpPr>
              <p:spPr>
                <a:xfrm rot="13493220">
                  <a:off x="3958360" y="1690652"/>
                  <a:ext cx="169199" cy="169199"/>
                </a:xfrm>
                <a:custGeom>
                  <a:avLst/>
                  <a:gdLst>
                    <a:gd name="connsiteX0" fmla="*/ 432000 w 864000"/>
                    <a:gd name="connsiteY0" fmla="*/ 212400 h 864000"/>
                    <a:gd name="connsiteX1" fmla="*/ 212400 w 864000"/>
                    <a:gd name="connsiteY1" fmla="*/ 432000 h 864000"/>
                    <a:gd name="connsiteX2" fmla="*/ 432000 w 864000"/>
                    <a:gd name="connsiteY2" fmla="*/ 651600 h 864000"/>
                    <a:gd name="connsiteX3" fmla="*/ 651600 w 864000"/>
                    <a:gd name="connsiteY3" fmla="*/ 432000 h 864000"/>
                    <a:gd name="connsiteX4" fmla="*/ 432000 w 864000"/>
                    <a:gd name="connsiteY4" fmla="*/ 212400 h 864000"/>
                    <a:gd name="connsiteX5" fmla="*/ 432000 w 864000"/>
                    <a:gd name="connsiteY5" fmla="*/ 0 h 864000"/>
                    <a:gd name="connsiteX6" fmla="*/ 864000 w 864000"/>
                    <a:gd name="connsiteY6" fmla="*/ 432000 h 864000"/>
                    <a:gd name="connsiteX7" fmla="*/ 432000 w 864000"/>
                    <a:gd name="connsiteY7" fmla="*/ 864000 h 864000"/>
                    <a:gd name="connsiteX8" fmla="*/ 0 w 864000"/>
                    <a:gd name="connsiteY8" fmla="*/ 432000 h 864000"/>
                    <a:gd name="connsiteX9" fmla="*/ 432000 w 864000"/>
                    <a:gd name="connsiteY9" fmla="*/ 0 h 86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64000" h="864000">
                      <a:moveTo>
                        <a:pt x="432000" y="212400"/>
                      </a:moveTo>
                      <a:cubicBezTo>
                        <a:pt x="310718" y="212400"/>
                        <a:pt x="212400" y="310718"/>
                        <a:pt x="212400" y="432000"/>
                      </a:cubicBezTo>
                      <a:cubicBezTo>
                        <a:pt x="212400" y="553282"/>
                        <a:pt x="310718" y="651600"/>
                        <a:pt x="432000" y="651600"/>
                      </a:cubicBezTo>
                      <a:cubicBezTo>
                        <a:pt x="553282" y="651600"/>
                        <a:pt x="651600" y="553282"/>
                        <a:pt x="651600" y="432000"/>
                      </a:cubicBezTo>
                      <a:cubicBezTo>
                        <a:pt x="651600" y="310718"/>
                        <a:pt x="553282" y="212400"/>
                        <a:pt x="432000" y="212400"/>
                      </a:cubicBezTo>
                      <a:close/>
                      <a:moveTo>
                        <a:pt x="432000" y="0"/>
                      </a:moveTo>
                      <a:cubicBezTo>
                        <a:pt x="670587" y="0"/>
                        <a:pt x="864000" y="193413"/>
                        <a:pt x="864000" y="432000"/>
                      </a:cubicBezTo>
                      <a:cubicBezTo>
                        <a:pt x="864000" y="670587"/>
                        <a:pt x="670587" y="864000"/>
                        <a:pt x="432000" y="864000"/>
                      </a:cubicBezTo>
                      <a:cubicBezTo>
                        <a:pt x="193413" y="864000"/>
                        <a:pt x="0" y="670587"/>
                        <a:pt x="0" y="432000"/>
                      </a:cubicBezTo>
                      <a:cubicBezTo>
                        <a:pt x="0" y="193413"/>
                        <a:pt x="193413" y="0"/>
                        <a:pt x="43200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sv-SE"/>
                </a:p>
              </p:txBody>
            </p:sp>
          </p:grpSp>
          <p:sp>
            <p:nvSpPr>
              <p:cNvPr id="170" name="Ellips 169">
                <a:extLst>
                  <a:ext uri="{FF2B5EF4-FFF2-40B4-BE49-F238E27FC236}">
                    <a16:creationId xmlns:a16="http://schemas.microsoft.com/office/drawing/2014/main" id="{03AC1F2F-F5B5-4826-AE6A-66BFA5D871B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0800000">
                <a:off x="3715909" y="1957656"/>
                <a:ext cx="144000" cy="1440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1" name="Frihandsfigur: Form 170">
                <a:extLst>
                  <a:ext uri="{FF2B5EF4-FFF2-40B4-BE49-F238E27FC236}">
                    <a16:creationId xmlns:a16="http://schemas.microsoft.com/office/drawing/2014/main" id="{D79184E5-E8CF-4F05-9820-8C59601DBEF5}"/>
                  </a:ext>
                </a:extLst>
              </p:cNvPr>
              <p:cNvSpPr/>
              <p:nvPr userDrawn="1"/>
            </p:nvSpPr>
            <p:spPr>
              <a:xfrm rot="2837658">
                <a:off x="3703308" y="1945056"/>
                <a:ext cx="169200" cy="169200"/>
              </a:xfrm>
              <a:custGeom>
                <a:avLst/>
                <a:gdLst>
                  <a:gd name="connsiteX0" fmla="*/ 432000 w 864000"/>
                  <a:gd name="connsiteY0" fmla="*/ 212400 h 864000"/>
                  <a:gd name="connsiteX1" fmla="*/ 212400 w 864000"/>
                  <a:gd name="connsiteY1" fmla="*/ 432000 h 864000"/>
                  <a:gd name="connsiteX2" fmla="*/ 432000 w 864000"/>
                  <a:gd name="connsiteY2" fmla="*/ 651600 h 864000"/>
                  <a:gd name="connsiteX3" fmla="*/ 651600 w 864000"/>
                  <a:gd name="connsiteY3" fmla="*/ 432000 h 864000"/>
                  <a:gd name="connsiteX4" fmla="*/ 432000 w 864000"/>
                  <a:gd name="connsiteY4" fmla="*/ 212400 h 864000"/>
                  <a:gd name="connsiteX5" fmla="*/ 432000 w 864000"/>
                  <a:gd name="connsiteY5" fmla="*/ 0 h 864000"/>
                  <a:gd name="connsiteX6" fmla="*/ 864000 w 864000"/>
                  <a:gd name="connsiteY6" fmla="*/ 432000 h 864000"/>
                  <a:gd name="connsiteX7" fmla="*/ 432000 w 864000"/>
                  <a:gd name="connsiteY7" fmla="*/ 864000 h 864000"/>
                  <a:gd name="connsiteX8" fmla="*/ 0 w 864000"/>
                  <a:gd name="connsiteY8" fmla="*/ 432000 h 864000"/>
                  <a:gd name="connsiteX9" fmla="*/ 432000 w 864000"/>
                  <a:gd name="connsiteY9" fmla="*/ 0 h 8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000" h="864000">
                    <a:moveTo>
                      <a:pt x="432000" y="212400"/>
                    </a:moveTo>
                    <a:cubicBezTo>
                      <a:pt x="310718" y="212400"/>
                      <a:pt x="212400" y="310718"/>
                      <a:pt x="212400" y="432000"/>
                    </a:cubicBezTo>
                    <a:cubicBezTo>
                      <a:pt x="212400" y="553282"/>
                      <a:pt x="310718" y="651600"/>
                      <a:pt x="432000" y="651600"/>
                    </a:cubicBezTo>
                    <a:cubicBezTo>
                      <a:pt x="553282" y="651600"/>
                      <a:pt x="651600" y="553282"/>
                      <a:pt x="651600" y="432000"/>
                    </a:cubicBezTo>
                    <a:cubicBezTo>
                      <a:pt x="651600" y="310718"/>
                      <a:pt x="553282" y="212400"/>
                      <a:pt x="432000" y="212400"/>
                    </a:cubicBezTo>
                    <a:close/>
                    <a:moveTo>
                      <a:pt x="432000" y="0"/>
                    </a:moveTo>
                    <a:cubicBezTo>
                      <a:pt x="670587" y="0"/>
                      <a:pt x="864000" y="193413"/>
                      <a:pt x="864000" y="432000"/>
                    </a:cubicBezTo>
                    <a:cubicBezTo>
                      <a:pt x="864000" y="670587"/>
                      <a:pt x="670587" y="864000"/>
                      <a:pt x="432000" y="864000"/>
                    </a:cubicBezTo>
                    <a:cubicBezTo>
                      <a:pt x="193413" y="864000"/>
                      <a:pt x="0" y="670587"/>
                      <a:pt x="0" y="432000"/>
                    </a:cubicBezTo>
                    <a:cubicBezTo>
                      <a:pt x="0" y="193413"/>
                      <a:pt x="193413" y="0"/>
                      <a:pt x="432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2" name="Grupp 21">
              <a:extLst>
                <a:ext uri="{FF2B5EF4-FFF2-40B4-BE49-F238E27FC236}">
                  <a16:creationId xmlns:a16="http://schemas.microsoft.com/office/drawing/2014/main" id="{506F4067-4728-4831-A9A9-D16D0812E036}"/>
                </a:ext>
              </a:extLst>
            </p:cNvPr>
            <p:cNvGrpSpPr/>
            <p:nvPr userDrawn="1"/>
          </p:nvGrpSpPr>
          <p:grpSpPr>
            <a:xfrm>
              <a:off x="5033124" y="1691676"/>
              <a:ext cx="423604" cy="424251"/>
              <a:chOff x="5033124" y="1691676"/>
              <a:chExt cx="423604" cy="424251"/>
            </a:xfrm>
          </p:grpSpPr>
          <p:cxnSp>
            <p:nvCxnSpPr>
              <p:cNvPr id="86" name="Rak koppling 85">
                <a:extLst>
                  <a:ext uri="{FF2B5EF4-FFF2-40B4-BE49-F238E27FC236}">
                    <a16:creationId xmlns:a16="http://schemas.microsoft.com/office/drawing/2014/main" id="{8811F51E-4294-4651-8801-17F807BFE58B}"/>
                  </a:ext>
                </a:extLst>
              </p:cNvPr>
              <p:cNvCxnSpPr>
                <a:cxnSpLocks/>
                <a:stCxn id="90" idx="2"/>
                <a:endCxn id="92" idx="2"/>
              </p:cNvCxnSpPr>
              <p:nvPr userDrawn="1"/>
            </p:nvCxnSpPr>
            <p:spPr>
              <a:xfrm flipH="1" flipV="1">
                <a:off x="5087254" y="1745927"/>
                <a:ext cx="314041" cy="317002"/>
              </a:xfrm>
              <a:prstGeom prst="line">
                <a:avLst/>
              </a:prstGeom>
              <a:ln w="28575" cap="rnd">
                <a:solidFill>
                  <a:schemeClr val="accent6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Ellips 90">
                <a:extLst>
                  <a:ext uri="{FF2B5EF4-FFF2-40B4-BE49-F238E27FC236}">
                    <a16:creationId xmlns:a16="http://schemas.microsoft.com/office/drawing/2014/main" id="{B69F45A0-58AB-4B1A-AADE-AB2B1C9E4AE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5400000">
                <a:off x="5045723" y="1704275"/>
                <a:ext cx="144000" cy="1440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2" name="Frihandsfigur: Form 91">
                <a:extLst>
                  <a:ext uri="{FF2B5EF4-FFF2-40B4-BE49-F238E27FC236}">
                    <a16:creationId xmlns:a16="http://schemas.microsoft.com/office/drawing/2014/main" id="{D000A52B-29C4-4358-8FAF-4DF64BDF9D1D}"/>
                  </a:ext>
                </a:extLst>
              </p:cNvPr>
              <p:cNvSpPr/>
              <p:nvPr userDrawn="1"/>
            </p:nvSpPr>
            <p:spPr>
              <a:xfrm rot="8093220">
                <a:off x="5033124" y="1691676"/>
                <a:ext cx="169199" cy="169199"/>
              </a:xfrm>
              <a:custGeom>
                <a:avLst/>
                <a:gdLst>
                  <a:gd name="connsiteX0" fmla="*/ 432000 w 864000"/>
                  <a:gd name="connsiteY0" fmla="*/ 212400 h 864000"/>
                  <a:gd name="connsiteX1" fmla="*/ 212400 w 864000"/>
                  <a:gd name="connsiteY1" fmla="*/ 432000 h 864000"/>
                  <a:gd name="connsiteX2" fmla="*/ 432000 w 864000"/>
                  <a:gd name="connsiteY2" fmla="*/ 651600 h 864000"/>
                  <a:gd name="connsiteX3" fmla="*/ 651600 w 864000"/>
                  <a:gd name="connsiteY3" fmla="*/ 432000 h 864000"/>
                  <a:gd name="connsiteX4" fmla="*/ 432000 w 864000"/>
                  <a:gd name="connsiteY4" fmla="*/ 212400 h 864000"/>
                  <a:gd name="connsiteX5" fmla="*/ 432000 w 864000"/>
                  <a:gd name="connsiteY5" fmla="*/ 0 h 864000"/>
                  <a:gd name="connsiteX6" fmla="*/ 864000 w 864000"/>
                  <a:gd name="connsiteY6" fmla="*/ 432000 h 864000"/>
                  <a:gd name="connsiteX7" fmla="*/ 432000 w 864000"/>
                  <a:gd name="connsiteY7" fmla="*/ 864000 h 864000"/>
                  <a:gd name="connsiteX8" fmla="*/ 0 w 864000"/>
                  <a:gd name="connsiteY8" fmla="*/ 432000 h 864000"/>
                  <a:gd name="connsiteX9" fmla="*/ 432000 w 864000"/>
                  <a:gd name="connsiteY9" fmla="*/ 0 h 8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000" h="864000">
                    <a:moveTo>
                      <a:pt x="432000" y="212400"/>
                    </a:moveTo>
                    <a:cubicBezTo>
                      <a:pt x="310718" y="212400"/>
                      <a:pt x="212400" y="310718"/>
                      <a:pt x="212400" y="432000"/>
                    </a:cubicBezTo>
                    <a:cubicBezTo>
                      <a:pt x="212400" y="553282"/>
                      <a:pt x="310718" y="651600"/>
                      <a:pt x="432000" y="651600"/>
                    </a:cubicBezTo>
                    <a:cubicBezTo>
                      <a:pt x="553282" y="651600"/>
                      <a:pt x="651600" y="553282"/>
                      <a:pt x="651600" y="432000"/>
                    </a:cubicBezTo>
                    <a:cubicBezTo>
                      <a:pt x="651600" y="310718"/>
                      <a:pt x="553282" y="212400"/>
                      <a:pt x="432000" y="212400"/>
                    </a:cubicBezTo>
                    <a:close/>
                    <a:moveTo>
                      <a:pt x="432000" y="0"/>
                    </a:moveTo>
                    <a:cubicBezTo>
                      <a:pt x="670587" y="0"/>
                      <a:pt x="864000" y="193413"/>
                      <a:pt x="864000" y="432000"/>
                    </a:cubicBezTo>
                    <a:cubicBezTo>
                      <a:pt x="864000" y="670587"/>
                      <a:pt x="670587" y="864000"/>
                      <a:pt x="432000" y="864000"/>
                    </a:cubicBezTo>
                    <a:cubicBezTo>
                      <a:pt x="193413" y="864000"/>
                      <a:pt x="0" y="670587"/>
                      <a:pt x="0" y="432000"/>
                    </a:cubicBezTo>
                    <a:cubicBezTo>
                      <a:pt x="0" y="193413"/>
                      <a:pt x="193413" y="0"/>
                      <a:pt x="4320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v-SE"/>
              </a:p>
            </p:txBody>
          </p:sp>
          <p:sp>
            <p:nvSpPr>
              <p:cNvPr id="89" name="Ellips 88">
                <a:extLst>
                  <a:ext uri="{FF2B5EF4-FFF2-40B4-BE49-F238E27FC236}">
                    <a16:creationId xmlns:a16="http://schemas.microsoft.com/office/drawing/2014/main" id="{2D5F5F93-DE53-463C-A116-0C473EFC9CC2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5400000">
                <a:off x="5300128" y="1959327"/>
                <a:ext cx="144000" cy="1440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0" name="Frihandsfigur: Form 89">
                <a:extLst>
                  <a:ext uri="{FF2B5EF4-FFF2-40B4-BE49-F238E27FC236}">
                    <a16:creationId xmlns:a16="http://schemas.microsoft.com/office/drawing/2014/main" id="{C4E50EC7-8751-4788-9192-1B0CAD32A6DB}"/>
                  </a:ext>
                </a:extLst>
              </p:cNvPr>
              <p:cNvSpPr/>
              <p:nvPr userDrawn="1"/>
            </p:nvSpPr>
            <p:spPr>
              <a:xfrm rot="19037658">
                <a:off x="5287528" y="1946727"/>
                <a:ext cx="169200" cy="169200"/>
              </a:xfrm>
              <a:custGeom>
                <a:avLst/>
                <a:gdLst>
                  <a:gd name="connsiteX0" fmla="*/ 432000 w 864000"/>
                  <a:gd name="connsiteY0" fmla="*/ 212400 h 864000"/>
                  <a:gd name="connsiteX1" fmla="*/ 212400 w 864000"/>
                  <a:gd name="connsiteY1" fmla="*/ 432000 h 864000"/>
                  <a:gd name="connsiteX2" fmla="*/ 432000 w 864000"/>
                  <a:gd name="connsiteY2" fmla="*/ 651600 h 864000"/>
                  <a:gd name="connsiteX3" fmla="*/ 651600 w 864000"/>
                  <a:gd name="connsiteY3" fmla="*/ 432000 h 864000"/>
                  <a:gd name="connsiteX4" fmla="*/ 432000 w 864000"/>
                  <a:gd name="connsiteY4" fmla="*/ 212400 h 864000"/>
                  <a:gd name="connsiteX5" fmla="*/ 432000 w 864000"/>
                  <a:gd name="connsiteY5" fmla="*/ 0 h 864000"/>
                  <a:gd name="connsiteX6" fmla="*/ 864000 w 864000"/>
                  <a:gd name="connsiteY6" fmla="*/ 432000 h 864000"/>
                  <a:gd name="connsiteX7" fmla="*/ 432000 w 864000"/>
                  <a:gd name="connsiteY7" fmla="*/ 864000 h 864000"/>
                  <a:gd name="connsiteX8" fmla="*/ 0 w 864000"/>
                  <a:gd name="connsiteY8" fmla="*/ 432000 h 864000"/>
                  <a:gd name="connsiteX9" fmla="*/ 432000 w 864000"/>
                  <a:gd name="connsiteY9" fmla="*/ 0 h 8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000" h="864000">
                    <a:moveTo>
                      <a:pt x="432000" y="212400"/>
                    </a:moveTo>
                    <a:cubicBezTo>
                      <a:pt x="310718" y="212400"/>
                      <a:pt x="212400" y="310718"/>
                      <a:pt x="212400" y="432000"/>
                    </a:cubicBezTo>
                    <a:cubicBezTo>
                      <a:pt x="212400" y="553282"/>
                      <a:pt x="310718" y="651600"/>
                      <a:pt x="432000" y="651600"/>
                    </a:cubicBezTo>
                    <a:cubicBezTo>
                      <a:pt x="553282" y="651600"/>
                      <a:pt x="651600" y="553282"/>
                      <a:pt x="651600" y="432000"/>
                    </a:cubicBezTo>
                    <a:cubicBezTo>
                      <a:pt x="651600" y="310718"/>
                      <a:pt x="553282" y="212400"/>
                      <a:pt x="432000" y="212400"/>
                    </a:cubicBezTo>
                    <a:close/>
                    <a:moveTo>
                      <a:pt x="432000" y="0"/>
                    </a:moveTo>
                    <a:cubicBezTo>
                      <a:pt x="670587" y="0"/>
                      <a:pt x="864000" y="193413"/>
                      <a:pt x="864000" y="432000"/>
                    </a:cubicBezTo>
                    <a:cubicBezTo>
                      <a:pt x="864000" y="670587"/>
                      <a:pt x="670587" y="864000"/>
                      <a:pt x="432000" y="864000"/>
                    </a:cubicBezTo>
                    <a:cubicBezTo>
                      <a:pt x="193413" y="864000"/>
                      <a:pt x="0" y="670587"/>
                      <a:pt x="0" y="432000"/>
                    </a:cubicBezTo>
                    <a:cubicBezTo>
                      <a:pt x="0" y="193413"/>
                      <a:pt x="193413" y="0"/>
                      <a:pt x="4320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1" name="Grupp 20">
              <a:extLst>
                <a:ext uri="{FF2B5EF4-FFF2-40B4-BE49-F238E27FC236}">
                  <a16:creationId xmlns:a16="http://schemas.microsoft.com/office/drawing/2014/main" id="{B692A3C4-CEA6-4AE9-8C3F-05C8F952AA30}"/>
                </a:ext>
              </a:extLst>
            </p:cNvPr>
            <p:cNvGrpSpPr/>
            <p:nvPr userDrawn="1"/>
          </p:nvGrpSpPr>
          <p:grpSpPr>
            <a:xfrm>
              <a:off x="3697524" y="3027276"/>
              <a:ext cx="423604" cy="424251"/>
              <a:chOff x="3697524" y="3027276"/>
              <a:chExt cx="423604" cy="424251"/>
            </a:xfrm>
          </p:grpSpPr>
          <p:cxnSp>
            <p:nvCxnSpPr>
              <p:cNvPr id="93" name="Rak koppling 92">
                <a:extLst>
                  <a:ext uri="{FF2B5EF4-FFF2-40B4-BE49-F238E27FC236}">
                    <a16:creationId xmlns:a16="http://schemas.microsoft.com/office/drawing/2014/main" id="{AF141E78-3265-42AC-A634-CA3B54868D91}"/>
                  </a:ext>
                </a:extLst>
              </p:cNvPr>
              <p:cNvCxnSpPr>
                <a:cxnSpLocks/>
                <a:stCxn id="97" idx="2"/>
                <a:endCxn id="99" idx="2"/>
              </p:cNvCxnSpPr>
              <p:nvPr userDrawn="1"/>
            </p:nvCxnSpPr>
            <p:spPr>
              <a:xfrm flipH="1" flipV="1">
                <a:off x="3751654" y="3081527"/>
                <a:ext cx="314041" cy="317002"/>
              </a:xfrm>
              <a:prstGeom prst="line">
                <a:avLst/>
              </a:prstGeom>
              <a:ln w="28575" cap="rnd">
                <a:solidFill>
                  <a:schemeClr val="accent6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Ellips 97">
                <a:extLst>
                  <a:ext uri="{FF2B5EF4-FFF2-40B4-BE49-F238E27FC236}">
                    <a16:creationId xmlns:a16="http://schemas.microsoft.com/office/drawing/2014/main" id="{40895631-29D7-4EB9-85A1-A02A8A67D5B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5400000">
                <a:off x="3710123" y="3039875"/>
                <a:ext cx="144000" cy="1440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9" name="Frihandsfigur: Form 98">
                <a:extLst>
                  <a:ext uri="{FF2B5EF4-FFF2-40B4-BE49-F238E27FC236}">
                    <a16:creationId xmlns:a16="http://schemas.microsoft.com/office/drawing/2014/main" id="{7BD800AF-5D52-4E47-8734-FA60009DF69A}"/>
                  </a:ext>
                </a:extLst>
              </p:cNvPr>
              <p:cNvSpPr/>
              <p:nvPr userDrawn="1"/>
            </p:nvSpPr>
            <p:spPr>
              <a:xfrm rot="8093220">
                <a:off x="3697524" y="3027276"/>
                <a:ext cx="169199" cy="169199"/>
              </a:xfrm>
              <a:custGeom>
                <a:avLst/>
                <a:gdLst>
                  <a:gd name="connsiteX0" fmla="*/ 432000 w 864000"/>
                  <a:gd name="connsiteY0" fmla="*/ 212400 h 864000"/>
                  <a:gd name="connsiteX1" fmla="*/ 212400 w 864000"/>
                  <a:gd name="connsiteY1" fmla="*/ 432000 h 864000"/>
                  <a:gd name="connsiteX2" fmla="*/ 432000 w 864000"/>
                  <a:gd name="connsiteY2" fmla="*/ 651600 h 864000"/>
                  <a:gd name="connsiteX3" fmla="*/ 651600 w 864000"/>
                  <a:gd name="connsiteY3" fmla="*/ 432000 h 864000"/>
                  <a:gd name="connsiteX4" fmla="*/ 432000 w 864000"/>
                  <a:gd name="connsiteY4" fmla="*/ 212400 h 864000"/>
                  <a:gd name="connsiteX5" fmla="*/ 432000 w 864000"/>
                  <a:gd name="connsiteY5" fmla="*/ 0 h 864000"/>
                  <a:gd name="connsiteX6" fmla="*/ 864000 w 864000"/>
                  <a:gd name="connsiteY6" fmla="*/ 432000 h 864000"/>
                  <a:gd name="connsiteX7" fmla="*/ 432000 w 864000"/>
                  <a:gd name="connsiteY7" fmla="*/ 864000 h 864000"/>
                  <a:gd name="connsiteX8" fmla="*/ 0 w 864000"/>
                  <a:gd name="connsiteY8" fmla="*/ 432000 h 864000"/>
                  <a:gd name="connsiteX9" fmla="*/ 432000 w 864000"/>
                  <a:gd name="connsiteY9" fmla="*/ 0 h 8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000" h="864000">
                    <a:moveTo>
                      <a:pt x="432000" y="212400"/>
                    </a:moveTo>
                    <a:cubicBezTo>
                      <a:pt x="310718" y="212400"/>
                      <a:pt x="212400" y="310718"/>
                      <a:pt x="212400" y="432000"/>
                    </a:cubicBezTo>
                    <a:cubicBezTo>
                      <a:pt x="212400" y="553282"/>
                      <a:pt x="310718" y="651600"/>
                      <a:pt x="432000" y="651600"/>
                    </a:cubicBezTo>
                    <a:cubicBezTo>
                      <a:pt x="553282" y="651600"/>
                      <a:pt x="651600" y="553282"/>
                      <a:pt x="651600" y="432000"/>
                    </a:cubicBezTo>
                    <a:cubicBezTo>
                      <a:pt x="651600" y="310718"/>
                      <a:pt x="553282" y="212400"/>
                      <a:pt x="432000" y="212400"/>
                    </a:cubicBezTo>
                    <a:close/>
                    <a:moveTo>
                      <a:pt x="432000" y="0"/>
                    </a:moveTo>
                    <a:cubicBezTo>
                      <a:pt x="670587" y="0"/>
                      <a:pt x="864000" y="193413"/>
                      <a:pt x="864000" y="432000"/>
                    </a:cubicBezTo>
                    <a:cubicBezTo>
                      <a:pt x="864000" y="670587"/>
                      <a:pt x="670587" y="864000"/>
                      <a:pt x="432000" y="864000"/>
                    </a:cubicBezTo>
                    <a:cubicBezTo>
                      <a:pt x="193413" y="864000"/>
                      <a:pt x="0" y="670587"/>
                      <a:pt x="0" y="432000"/>
                    </a:cubicBezTo>
                    <a:cubicBezTo>
                      <a:pt x="0" y="193413"/>
                      <a:pt x="193413" y="0"/>
                      <a:pt x="432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v-SE"/>
              </a:p>
            </p:txBody>
          </p:sp>
          <p:sp>
            <p:nvSpPr>
              <p:cNvPr id="96" name="Ellips 95">
                <a:extLst>
                  <a:ext uri="{FF2B5EF4-FFF2-40B4-BE49-F238E27FC236}">
                    <a16:creationId xmlns:a16="http://schemas.microsoft.com/office/drawing/2014/main" id="{00411149-4CE4-414E-8EBA-D979C1C7EFC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5400000">
                <a:off x="3964528" y="3294927"/>
                <a:ext cx="144000" cy="1440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7" name="Frihandsfigur: Form 96">
                <a:extLst>
                  <a:ext uri="{FF2B5EF4-FFF2-40B4-BE49-F238E27FC236}">
                    <a16:creationId xmlns:a16="http://schemas.microsoft.com/office/drawing/2014/main" id="{0FFEEC26-19A6-411D-BFBB-ACC2EADFD5DC}"/>
                  </a:ext>
                </a:extLst>
              </p:cNvPr>
              <p:cNvSpPr/>
              <p:nvPr userDrawn="1"/>
            </p:nvSpPr>
            <p:spPr>
              <a:xfrm rot="19037658">
                <a:off x="3951928" y="3282327"/>
                <a:ext cx="169200" cy="169200"/>
              </a:xfrm>
              <a:custGeom>
                <a:avLst/>
                <a:gdLst>
                  <a:gd name="connsiteX0" fmla="*/ 432000 w 864000"/>
                  <a:gd name="connsiteY0" fmla="*/ 212400 h 864000"/>
                  <a:gd name="connsiteX1" fmla="*/ 212400 w 864000"/>
                  <a:gd name="connsiteY1" fmla="*/ 432000 h 864000"/>
                  <a:gd name="connsiteX2" fmla="*/ 432000 w 864000"/>
                  <a:gd name="connsiteY2" fmla="*/ 651600 h 864000"/>
                  <a:gd name="connsiteX3" fmla="*/ 651600 w 864000"/>
                  <a:gd name="connsiteY3" fmla="*/ 432000 h 864000"/>
                  <a:gd name="connsiteX4" fmla="*/ 432000 w 864000"/>
                  <a:gd name="connsiteY4" fmla="*/ 212400 h 864000"/>
                  <a:gd name="connsiteX5" fmla="*/ 432000 w 864000"/>
                  <a:gd name="connsiteY5" fmla="*/ 0 h 864000"/>
                  <a:gd name="connsiteX6" fmla="*/ 864000 w 864000"/>
                  <a:gd name="connsiteY6" fmla="*/ 432000 h 864000"/>
                  <a:gd name="connsiteX7" fmla="*/ 432000 w 864000"/>
                  <a:gd name="connsiteY7" fmla="*/ 864000 h 864000"/>
                  <a:gd name="connsiteX8" fmla="*/ 0 w 864000"/>
                  <a:gd name="connsiteY8" fmla="*/ 432000 h 864000"/>
                  <a:gd name="connsiteX9" fmla="*/ 432000 w 864000"/>
                  <a:gd name="connsiteY9" fmla="*/ 0 h 8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000" h="864000">
                    <a:moveTo>
                      <a:pt x="432000" y="212400"/>
                    </a:moveTo>
                    <a:cubicBezTo>
                      <a:pt x="310718" y="212400"/>
                      <a:pt x="212400" y="310718"/>
                      <a:pt x="212400" y="432000"/>
                    </a:cubicBezTo>
                    <a:cubicBezTo>
                      <a:pt x="212400" y="553282"/>
                      <a:pt x="310718" y="651600"/>
                      <a:pt x="432000" y="651600"/>
                    </a:cubicBezTo>
                    <a:cubicBezTo>
                      <a:pt x="553282" y="651600"/>
                      <a:pt x="651600" y="553282"/>
                      <a:pt x="651600" y="432000"/>
                    </a:cubicBezTo>
                    <a:cubicBezTo>
                      <a:pt x="651600" y="310718"/>
                      <a:pt x="553282" y="212400"/>
                      <a:pt x="432000" y="212400"/>
                    </a:cubicBezTo>
                    <a:close/>
                    <a:moveTo>
                      <a:pt x="432000" y="0"/>
                    </a:moveTo>
                    <a:cubicBezTo>
                      <a:pt x="670587" y="0"/>
                      <a:pt x="864000" y="193413"/>
                      <a:pt x="864000" y="432000"/>
                    </a:cubicBezTo>
                    <a:cubicBezTo>
                      <a:pt x="864000" y="670587"/>
                      <a:pt x="670587" y="864000"/>
                      <a:pt x="432000" y="864000"/>
                    </a:cubicBezTo>
                    <a:cubicBezTo>
                      <a:pt x="193413" y="864000"/>
                      <a:pt x="0" y="670587"/>
                      <a:pt x="0" y="432000"/>
                    </a:cubicBezTo>
                    <a:cubicBezTo>
                      <a:pt x="0" y="193413"/>
                      <a:pt x="193413" y="0"/>
                      <a:pt x="4320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6E76AEC8-37BF-4366-B7AE-BE46E3E63955}"/>
                </a:ext>
              </a:extLst>
            </p:cNvPr>
            <p:cNvGrpSpPr/>
            <p:nvPr userDrawn="1"/>
          </p:nvGrpSpPr>
          <p:grpSpPr>
            <a:xfrm>
              <a:off x="5040000" y="3020400"/>
              <a:ext cx="424251" cy="423604"/>
              <a:chOff x="5040000" y="3020400"/>
              <a:chExt cx="424251" cy="423604"/>
            </a:xfrm>
          </p:grpSpPr>
          <p:cxnSp>
            <p:nvCxnSpPr>
              <p:cNvPr id="75" name="Rak koppling 74">
                <a:extLst>
                  <a:ext uri="{FF2B5EF4-FFF2-40B4-BE49-F238E27FC236}">
                    <a16:creationId xmlns:a16="http://schemas.microsoft.com/office/drawing/2014/main" id="{6BF3623F-DD84-4D46-B111-4EA41799AFC7}"/>
                  </a:ext>
                </a:extLst>
              </p:cNvPr>
              <p:cNvCxnSpPr>
                <a:cxnSpLocks/>
                <a:stCxn id="79" idx="2"/>
                <a:endCxn id="81" idx="2"/>
              </p:cNvCxnSpPr>
              <p:nvPr userDrawn="1"/>
            </p:nvCxnSpPr>
            <p:spPr>
              <a:xfrm flipV="1">
                <a:off x="5092998" y="3074530"/>
                <a:ext cx="317002" cy="314041"/>
              </a:xfrm>
              <a:prstGeom prst="line">
                <a:avLst/>
              </a:prstGeom>
              <a:ln w="28575" cap="rnd">
                <a:solidFill>
                  <a:schemeClr val="accent6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Ellips 79">
                <a:extLst>
                  <a:ext uri="{FF2B5EF4-FFF2-40B4-BE49-F238E27FC236}">
                    <a16:creationId xmlns:a16="http://schemas.microsoft.com/office/drawing/2014/main" id="{B98C4B7D-41D2-4147-B00D-7DE9D7C1114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0800000">
                <a:off x="5307651" y="3032999"/>
                <a:ext cx="144000" cy="1440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1" name="Frihandsfigur: Form 80">
                <a:extLst>
                  <a:ext uri="{FF2B5EF4-FFF2-40B4-BE49-F238E27FC236}">
                    <a16:creationId xmlns:a16="http://schemas.microsoft.com/office/drawing/2014/main" id="{49572454-230C-4112-8A29-FC0D3E9F60B5}"/>
                  </a:ext>
                </a:extLst>
              </p:cNvPr>
              <p:cNvSpPr/>
              <p:nvPr userDrawn="1"/>
            </p:nvSpPr>
            <p:spPr>
              <a:xfrm rot="13493220">
                <a:off x="5295052" y="3020400"/>
                <a:ext cx="169199" cy="169199"/>
              </a:xfrm>
              <a:custGeom>
                <a:avLst/>
                <a:gdLst>
                  <a:gd name="connsiteX0" fmla="*/ 432000 w 864000"/>
                  <a:gd name="connsiteY0" fmla="*/ 212400 h 864000"/>
                  <a:gd name="connsiteX1" fmla="*/ 212400 w 864000"/>
                  <a:gd name="connsiteY1" fmla="*/ 432000 h 864000"/>
                  <a:gd name="connsiteX2" fmla="*/ 432000 w 864000"/>
                  <a:gd name="connsiteY2" fmla="*/ 651600 h 864000"/>
                  <a:gd name="connsiteX3" fmla="*/ 651600 w 864000"/>
                  <a:gd name="connsiteY3" fmla="*/ 432000 h 864000"/>
                  <a:gd name="connsiteX4" fmla="*/ 432000 w 864000"/>
                  <a:gd name="connsiteY4" fmla="*/ 212400 h 864000"/>
                  <a:gd name="connsiteX5" fmla="*/ 432000 w 864000"/>
                  <a:gd name="connsiteY5" fmla="*/ 0 h 864000"/>
                  <a:gd name="connsiteX6" fmla="*/ 864000 w 864000"/>
                  <a:gd name="connsiteY6" fmla="*/ 432000 h 864000"/>
                  <a:gd name="connsiteX7" fmla="*/ 432000 w 864000"/>
                  <a:gd name="connsiteY7" fmla="*/ 864000 h 864000"/>
                  <a:gd name="connsiteX8" fmla="*/ 0 w 864000"/>
                  <a:gd name="connsiteY8" fmla="*/ 432000 h 864000"/>
                  <a:gd name="connsiteX9" fmla="*/ 432000 w 864000"/>
                  <a:gd name="connsiteY9" fmla="*/ 0 h 8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000" h="864000">
                    <a:moveTo>
                      <a:pt x="432000" y="212400"/>
                    </a:moveTo>
                    <a:cubicBezTo>
                      <a:pt x="310718" y="212400"/>
                      <a:pt x="212400" y="310718"/>
                      <a:pt x="212400" y="432000"/>
                    </a:cubicBezTo>
                    <a:cubicBezTo>
                      <a:pt x="212400" y="553282"/>
                      <a:pt x="310718" y="651600"/>
                      <a:pt x="432000" y="651600"/>
                    </a:cubicBezTo>
                    <a:cubicBezTo>
                      <a:pt x="553282" y="651600"/>
                      <a:pt x="651600" y="553282"/>
                      <a:pt x="651600" y="432000"/>
                    </a:cubicBezTo>
                    <a:cubicBezTo>
                      <a:pt x="651600" y="310718"/>
                      <a:pt x="553282" y="212400"/>
                      <a:pt x="432000" y="212400"/>
                    </a:cubicBezTo>
                    <a:close/>
                    <a:moveTo>
                      <a:pt x="432000" y="0"/>
                    </a:moveTo>
                    <a:cubicBezTo>
                      <a:pt x="670587" y="0"/>
                      <a:pt x="864000" y="193413"/>
                      <a:pt x="864000" y="432000"/>
                    </a:cubicBezTo>
                    <a:cubicBezTo>
                      <a:pt x="864000" y="670587"/>
                      <a:pt x="670587" y="864000"/>
                      <a:pt x="432000" y="864000"/>
                    </a:cubicBezTo>
                    <a:cubicBezTo>
                      <a:pt x="193413" y="864000"/>
                      <a:pt x="0" y="670587"/>
                      <a:pt x="0" y="432000"/>
                    </a:cubicBezTo>
                    <a:cubicBezTo>
                      <a:pt x="0" y="193413"/>
                      <a:pt x="193413" y="0"/>
                      <a:pt x="4320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v-SE"/>
              </a:p>
            </p:txBody>
          </p:sp>
          <p:sp>
            <p:nvSpPr>
              <p:cNvPr id="78" name="Ellips 77">
                <a:extLst>
                  <a:ext uri="{FF2B5EF4-FFF2-40B4-BE49-F238E27FC236}">
                    <a16:creationId xmlns:a16="http://schemas.microsoft.com/office/drawing/2014/main" id="{7DA9CD65-CBE8-4A39-B884-D8070303A93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0800000">
                <a:off x="5052600" y="3287404"/>
                <a:ext cx="144000" cy="1440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9" name="Frihandsfigur: Form 78">
                <a:extLst>
                  <a:ext uri="{FF2B5EF4-FFF2-40B4-BE49-F238E27FC236}">
                    <a16:creationId xmlns:a16="http://schemas.microsoft.com/office/drawing/2014/main" id="{F60125B9-4C81-4148-BC37-1DAAD8D8AC39}"/>
                  </a:ext>
                </a:extLst>
              </p:cNvPr>
              <p:cNvSpPr/>
              <p:nvPr userDrawn="1"/>
            </p:nvSpPr>
            <p:spPr>
              <a:xfrm rot="2837658">
                <a:off x="5040000" y="3274804"/>
                <a:ext cx="169200" cy="169200"/>
              </a:xfrm>
              <a:custGeom>
                <a:avLst/>
                <a:gdLst>
                  <a:gd name="connsiteX0" fmla="*/ 432000 w 864000"/>
                  <a:gd name="connsiteY0" fmla="*/ 212400 h 864000"/>
                  <a:gd name="connsiteX1" fmla="*/ 212400 w 864000"/>
                  <a:gd name="connsiteY1" fmla="*/ 432000 h 864000"/>
                  <a:gd name="connsiteX2" fmla="*/ 432000 w 864000"/>
                  <a:gd name="connsiteY2" fmla="*/ 651600 h 864000"/>
                  <a:gd name="connsiteX3" fmla="*/ 651600 w 864000"/>
                  <a:gd name="connsiteY3" fmla="*/ 432000 h 864000"/>
                  <a:gd name="connsiteX4" fmla="*/ 432000 w 864000"/>
                  <a:gd name="connsiteY4" fmla="*/ 212400 h 864000"/>
                  <a:gd name="connsiteX5" fmla="*/ 432000 w 864000"/>
                  <a:gd name="connsiteY5" fmla="*/ 0 h 864000"/>
                  <a:gd name="connsiteX6" fmla="*/ 864000 w 864000"/>
                  <a:gd name="connsiteY6" fmla="*/ 432000 h 864000"/>
                  <a:gd name="connsiteX7" fmla="*/ 432000 w 864000"/>
                  <a:gd name="connsiteY7" fmla="*/ 864000 h 864000"/>
                  <a:gd name="connsiteX8" fmla="*/ 0 w 864000"/>
                  <a:gd name="connsiteY8" fmla="*/ 432000 h 864000"/>
                  <a:gd name="connsiteX9" fmla="*/ 432000 w 864000"/>
                  <a:gd name="connsiteY9" fmla="*/ 0 h 8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000" h="864000">
                    <a:moveTo>
                      <a:pt x="432000" y="212400"/>
                    </a:moveTo>
                    <a:cubicBezTo>
                      <a:pt x="310718" y="212400"/>
                      <a:pt x="212400" y="310718"/>
                      <a:pt x="212400" y="432000"/>
                    </a:cubicBezTo>
                    <a:cubicBezTo>
                      <a:pt x="212400" y="553282"/>
                      <a:pt x="310718" y="651600"/>
                      <a:pt x="432000" y="651600"/>
                    </a:cubicBezTo>
                    <a:cubicBezTo>
                      <a:pt x="553282" y="651600"/>
                      <a:pt x="651600" y="553282"/>
                      <a:pt x="651600" y="432000"/>
                    </a:cubicBezTo>
                    <a:cubicBezTo>
                      <a:pt x="651600" y="310718"/>
                      <a:pt x="553282" y="212400"/>
                      <a:pt x="432000" y="212400"/>
                    </a:cubicBezTo>
                    <a:close/>
                    <a:moveTo>
                      <a:pt x="432000" y="0"/>
                    </a:moveTo>
                    <a:cubicBezTo>
                      <a:pt x="670587" y="0"/>
                      <a:pt x="864000" y="193413"/>
                      <a:pt x="864000" y="432000"/>
                    </a:cubicBezTo>
                    <a:cubicBezTo>
                      <a:pt x="864000" y="670587"/>
                      <a:pt x="670587" y="864000"/>
                      <a:pt x="432000" y="864000"/>
                    </a:cubicBezTo>
                    <a:cubicBezTo>
                      <a:pt x="193413" y="864000"/>
                      <a:pt x="0" y="670587"/>
                      <a:pt x="0" y="432000"/>
                    </a:cubicBezTo>
                    <a:cubicBezTo>
                      <a:pt x="0" y="193413"/>
                      <a:pt x="193413" y="0"/>
                      <a:pt x="4320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28" name="Platshållare för text 5">
            <a:extLst>
              <a:ext uri="{FF2B5EF4-FFF2-40B4-BE49-F238E27FC236}">
                <a16:creationId xmlns:a16="http://schemas.microsoft.com/office/drawing/2014/main" id="{BDB30B6A-721E-4BF0-9A5C-19BF7A1AAB3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8900000">
            <a:off x="3697200" y="2419200"/>
            <a:ext cx="1731154" cy="273057"/>
          </a:xfrm>
        </p:spPr>
        <p:txBody>
          <a:bodyPr/>
          <a:lstStyle>
            <a:lvl1pPr marL="0" indent="0" algn="ctr">
              <a:lnSpc>
                <a:spcPts val="1600"/>
              </a:lnSpc>
              <a:buNone/>
              <a:defRPr lang="sv-SE" sz="1400" b="1" i="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3233533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41">
          <p15:clr>
            <a:srgbClr val="FBAE40"/>
          </p15:clr>
        </p15:guide>
        <p15:guide id="4" pos="3719">
          <p15:clr>
            <a:srgbClr val="FBAE40"/>
          </p15:clr>
        </p15:guide>
        <p15:guide id="5" orient="horz" pos="2436">
          <p15:clr>
            <a:srgbClr val="FBAE40"/>
          </p15:clr>
        </p15:guide>
        <p15:guide id="7" orient="horz" pos="781">
          <p15:clr>
            <a:srgbClr val="FBAE40"/>
          </p15:clr>
        </p15:guide>
        <p15:guide id="8" orient="horz" pos="2074">
          <p15:clr>
            <a:srgbClr val="FBAE40"/>
          </p15:clr>
        </p15:guide>
        <p15:guide id="9" pos="3276">
          <p15:clr>
            <a:srgbClr val="FBAE40"/>
          </p15:clr>
        </p15:guide>
        <p15:guide id="10" pos="2426">
          <p15:clr>
            <a:srgbClr val="FBAE40"/>
          </p15:clr>
        </p15:guide>
        <p15:guide id="11" orient="horz" pos="107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 - tre färgad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7768BF-B430-4B81-AF80-A20754ED3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0DE48048-1B70-4262-B945-CB9B517F00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7862" y="1803600"/>
            <a:ext cx="1728000" cy="389888"/>
          </a:xfrm>
          <a:prstGeom prst="round2SameRect">
            <a:avLst/>
          </a:prstGeom>
          <a:noFill/>
          <a:ln w="31750" cap="rnd">
            <a:solidFill>
              <a:schemeClr val="bg2"/>
            </a:solidFill>
            <a:prstDash val="sysDot"/>
          </a:ln>
        </p:spPr>
        <p:txBody>
          <a:bodyPr tIns="57600" bIns="57600" anchor="b"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1000" b="1" i="0" baseline="0">
                <a:solidFill>
                  <a:schemeClr val="bg2"/>
                </a:solidFill>
                <a:latin typeface="+mj-lt"/>
              </a:defRPr>
            </a:lvl1pPr>
            <a:lvl2pPr marL="3429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1A8F0C42-6D55-42D9-8880-7667ED26C7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39023" y="1803600"/>
            <a:ext cx="1728000" cy="389888"/>
          </a:xfrm>
          <a:prstGeom prst="round2SameRect">
            <a:avLst/>
          </a:prstGeom>
          <a:noFill/>
          <a:ln w="31750" cap="rnd">
            <a:solidFill>
              <a:schemeClr val="bg2"/>
            </a:solidFill>
            <a:prstDash val="sysDot"/>
          </a:ln>
        </p:spPr>
        <p:txBody>
          <a:bodyPr tIns="57600" bIns="57600" anchor="b"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1000" b="1" i="0" baseline="0">
                <a:solidFill>
                  <a:schemeClr val="bg2"/>
                </a:solidFill>
                <a:latin typeface="+mj-lt"/>
              </a:defRPr>
            </a:lvl1pPr>
            <a:lvl2pPr marL="3429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CE876487-F441-47E1-80A9-810D95E0BB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30183" y="1803600"/>
            <a:ext cx="1728000" cy="389888"/>
          </a:xfrm>
          <a:prstGeom prst="round2SameRect">
            <a:avLst/>
          </a:prstGeom>
          <a:noFill/>
          <a:ln w="31750" cap="rnd">
            <a:solidFill>
              <a:schemeClr val="bg2"/>
            </a:solidFill>
            <a:prstDash val="sysDot"/>
          </a:ln>
        </p:spPr>
        <p:txBody>
          <a:bodyPr tIns="57600" bIns="57600" anchor="b"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1000" b="1" i="0" baseline="0">
                <a:solidFill>
                  <a:schemeClr val="bg2"/>
                </a:solidFill>
                <a:latin typeface="+mj-lt"/>
              </a:defRPr>
            </a:lvl1pPr>
            <a:lvl2pPr marL="3429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9B1B991D-20B8-4E65-B7F3-AC214D781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9862" y="2193520"/>
            <a:ext cx="1944000" cy="2016000"/>
          </a:xfrm>
          <a:prstGeom prst="roundRect">
            <a:avLst>
              <a:gd name="adj" fmla="val 4245"/>
            </a:avLst>
          </a:prstGeom>
          <a:solidFill>
            <a:schemeClr val="accent4"/>
          </a:solidFill>
          <a:ln w="28575">
            <a:solidFill>
              <a:schemeClr val="bg2"/>
            </a:solidFill>
            <a:prstDash val="solid"/>
          </a:ln>
        </p:spPr>
        <p:txBody>
          <a:bodyPr lIns="90000" tIns="90000" rIns="90000" bIns="90000" anchor="t">
            <a:noAutofit/>
          </a:bodyPr>
          <a:lstStyle>
            <a:lvl1pPr marL="32400" indent="-32400" algn="l">
              <a:lnSpc>
                <a:spcPts val="1200"/>
              </a:lnSpc>
              <a:spcBef>
                <a:spcPts val="500"/>
              </a:spcBef>
              <a:spcAft>
                <a:spcPts val="0"/>
              </a:spcAft>
              <a:buFont typeface="Paralucent Condensed Bd" panose="02000506030000020004" pitchFamily="50" charset="0"/>
              <a:buChar char=" "/>
              <a:defRPr sz="1000" b="1" i="0" baseline="0">
                <a:solidFill>
                  <a:schemeClr val="bg2"/>
                </a:solidFill>
                <a:latin typeface="+mj-lt"/>
              </a:defRPr>
            </a:lvl1pPr>
            <a:lvl2pPr marL="127000" indent="-90488">
              <a:lnSpc>
                <a:spcPts val="12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b="1" i="0" baseline="0">
                <a:solidFill>
                  <a:schemeClr val="bg2"/>
                </a:solidFill>
                <a:latin typeface="+mn-lt"/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Text (tryck tabb för att få punktlista i stycket under)</a:t>
            </a:r>
          </a:p>
          <a:p>
            <a:pPr lvl="1"/>
            <a:r>
              <a:rPr lang="sv-SE" dirty="0"/>
              <a:t>Nivå 2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B723BB-2A06-44FC-8AEA-C1EE371FF4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33214" y="2192454"/>
            <a:ext cx="1944000" cy="2016000"/>
          </a:xfrm>
          <a:prstGeom prst="roundRect">
            <a:avLst>
              <a:gd name="adj" fmla="val 4245"/>
            </a:avLst>
          </a:prstGeom>
          <a:solidFill>
            <a:schemeClr val="accent1"/>
          </a:solidFill>
          <a:ln w="28575">
            <a:solidFill>
              <a:schemeClr val="bg2"/>
            </a:solidFill>
            <a:prstDash val="solid"/>
          </a:ln>
        </p:spPr>
        <p:txBody>
          <a:bodyPr lIns="90000" tIns="90000" rIns="90000" bIns="90000" anchor="t">
            <a:noAutofit/>
          </a:bodyPr>
          <a:lstStyle>
            <a:lvl1pPr marL="32400" indent="-32400" algn="l">
              <a:lnSpc>
                <a:spcPts val="1200"/>
              </a:lnSpc>
              <a:spcBef>
                <a:spcPts val="500"/>
              </a:spcBef>
              <a:spcAft>
                <a:spcPts val="0"/>
              </a:spcAft>
              <a:buFont typeface="Paralucent Condensed Bd" panose="02000506030000020004" pitchFamily="50" charset="0"/>
              <a:buChar char=" "/>
              <a:defRPr sz="1000" b="1" i="0" baseline="0">
                <a:solidFill>
                  <a:schemeClr val="bg2"/>
                </a:solidFill>
                <a:latin typeface="+mj-lt"/>
              </a:defRPr>
            </a:lvl1pPr>
            <a:lvl2pPr marL="127000" indent="-90488">
              <a:lnSpc>
                <a:spcPts val="12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b="1" i="0" baseline="0">
                <a:solidFill>
                  <a:schemeClr val="bg2"/>
                </a:solidFill>
                <a:latin typeface="+mn-lt"/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Text (tryck tabb för att få punktlista i stycket under)</a:t>
            </a:r>
          </a:p>
          <a:p>
            <a:pPr lvl="1"/>
            <a:r>
              <a:rPr lang="sv-SE" dirty="0"/>
              <a:t>Nivå 2</a:t>
            </a:r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479DDA7D-B5C4-44EC-9B7F-7B4FE77331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26566" y="2193520"/>
            <a:ext cx="1944000" cy="2016000"/>
          </a:xfrm>
          <a:prstGeom prst="roundRect">
            <a:avLst>
              <a:gd name="adj" fmla="val 4245"/>
            </a:avLst>
          </a:prstGeom>
          <a:solidFill>
            <a:schemeClr val="accent3"/>
          </a:solidFill>
          <a:ln w="28575">
            <a:solidFill>
              <a:schemeClr val="bg2"/>
            </a:solidFill>
            <a:prstDash val="solid"/>
          </a:ln>
        </p:spPr>
        <p:txBody>
          <a:bodyPr lIns="90000" tIns="90000" rIns="90000" bIns="90000" anchor="t">
            <a:noAutofit/>
          </a:bodyPr>
          <a:lstStyle>
            <a:lvl1pPr marL="32400" indent="-32400" algn="l">
              <a:lnSpc>
                <a:spcPts val="1200"/>
              </a:lnSpc>
              <a:spcBef>
                <a:spcPts val="500"/>
              </a:spcBef>
              <a:spcAft>
                <a:spcPts val="0"/>
              </a:spcAft>
              <a:buFont typeface="Paralucent Condensed Bd" panose="02000506030000020004" pitchFamily="50" charset="0"/>
              <a:buChar char=" "/>
              <a:defRPr lang="sv-SE" sz="1000" b="1" i="0" kern="1200" baseline="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127000" indent="-90488">
              <a:lnSpc>
                <a:spcPts val="12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b="1" i="0" baseline="0">
                <a:solidFill>
                  <a:schemeClr val="bg2"/>
                </a:solidFill>
                <a:latin typeface="+mn-lt"/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Text (tryck tabb för att få punktlista i stycket under)</a:t>
            </a:r>
          </a:p>
          <a:p>
            <a:pPr lvl="1"/>
            <a:r>
              <a:rPr lang="sv-SE" dirty="0"/>
              <a:t>Nivå 2</a:t>
            </a:r>
          </a:p>
        </p:txBody>
      </p:sp>
      <p:sp>
        <p:nvSpPr>
          <p:cNvPr id="3" name="Platshållare för datum 10">
            <a:extLst>
              <a:ext uri="{FF2B5EF4-FFF2-40B4-BE49-F238E27FC236}">
                <a16:creationId xmlns:a16="http://schemas.microsoft.com/office/drawing/2014/main" id="{FF1AD904-D63D-1942-A6D1-867FE88A7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fot 11">
            <a:extLst>
              <a:ext uri="{FF2B5EF4-FFF2-40B4-BE49-F238E27FC236}">
                <a16:creationId xmlns:a16="http://schemas.microsoft.com/office/drawing/2014/main" id="{B5A665AA-E24F-8843-9E93-CF1AE64B3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Unionen</a:t>
            </a:r>
          </a:p>
        </p:txBody>
      </p:sp>
      <p:sp>
        <p:nvSpPr>
          <p:cNvPr id="5" name="Platshållare för bildnummer 12">
            <a:extLst>
              <a:ext uri="{FF2B5EF4-FFF2-40B4-BE49-F238E27FC236}">
                <a16:creationId xmlns:a16="http://schemas.microsoft.com/office/drawing/2014/main" id="{9C815722-888F-BF46-986D-F88342B1D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8C53-6AA3-834F-8ED4-DCDDBC41A7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58809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 - tre färgade block vi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FE9A40-920F-4132-9E52-8087B8319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0DE48048-1B70-4262-B945-CB9B517F00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7862" y="1803600"/>
            <a:ext cx="1728000" cy="389888"/>
          </a:xfrm>
          <a:prstGeom prst="round2SameRect">
            <a:avLst/>
          </a:prstGeom>
          <a:ln w="31750" cap="rnd">
            <a:solidFill>
              <a:schemeClr val="accent4"/>
            </a:solidFill>
            <a:prstDash val="sysDot"/>
          </a:ln>
        </p:spPr>
        <p:txBody>
          <a:bodyPr tIns="57600" bIns="57600" anchor="b"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1000" b="1" i="0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1A8F0C42-6D55-42D9-8880-7667ED26C7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39023" y="1803600"/>
            <a:ext cx="1728000" cy="389888"/>
          </a:xfrm>
          <a:prstGeom prst="round2SameRect">
            <a:avLst/>
          </a:prstGeom>
          <a:ln w="31750" cap="rnd">
            <a:solidFill>
              <a:schemeClr val="accent1"/>
            </a:solidFill>
            <a:prstDash val="sysDot"/>
          </a:ln>
        </p:spPr>
        <p:txBody>
          <a:bodyPr tIns="57600" bIns="57600" anchor="b"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1000" b="1" i="0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CE876487-F441-47E1-80A9-810D95E0BB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30183" y="1803600"/>
            <a:ext cx="1728000" cy="389888"/>
          </a:xfrm>
          <a:prstGeom prst="round2SameRect">
            <a:avLst/>
          </a:prstGeom>
          <a:ln w="31750" cap="rnd">
            <a:solidFill>
              <a:schemeClr val="accent3"/>
            </a:solidFill>
            <a:prstDash val="sysDot"/>
          </a:ln>
        </p:spPr>
        <p:txBody>
          <a:bodyPr tIns="57600" bIns="57600" anchor="b"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1000" b="1" i="0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9B1B991D-20B8-4E65-B7F3-AC214D781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9862" y="2193520"/>
            <a:ext cx="1944000" cy="2016000"/>
          </a:xfrm>
          <a:prstGeom prst="roundRect">
            <a:avLst>
              <a:gd name="adj" fmla="val 4245"/>
            </a:avLst>
          </a:prstGeom>
          <a:solidFill>
            <a:schemeClr val="accent4"/>
          </a:solidFill>
          <a:ln w="28575">
            <a:noFill/>
            <a:prstDash val="solid"/>
          </a:ln>
        </p:spPr>
        <p:txBody>
          <a:bodyPr lIns="90000" tIns="90000" rIns="90000" bIns="90000" anchor="t">
            <a:noAutofit/>
          </a:bodyPr>
          <a:lstStyle>
            <a:lvl1pPr marL="32400" indent="-32400" algn="l">
              <a:lnSpc>
                <a:spcPts val="1200"/>
              </a:lnSpc>
              <a:spcBef>
                <a:spcPts val="500"/>
              </a:spcBef>
              <a:spcAft>
                <a:spcPts val="0"/>
              </a:spcAft>
              <a:buFont typeface="Paralucent Condensed Bd" panose="02000506030000020004" pitchFamily="50" charset="0"/>
              <a:buChar char=" "/>
              <a:defRPr sz="1000" b="1" i="0" baseline="0">
                <a:solidFill>
                  <a:schemeClr val="bg2"/>
                </a:solidFill>
                <a:latin typeface="+mj-lt"/>
              </a:defRPr>
            </a:lvl1pPr>
            <a:lvl2pPr marL="127000" indent="-90488">
              <a:lnSpc>
                <a:spcPts val="12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b="1" i="0" baseline="0">
                <a:solidFill>
                  <a:schemeClr val="bg2"/>
                </a:solidFill>
                <a:latin typeface="+mn-lt"/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Text (tryck tabb för att få punktlista i stycket under)</a:t>
            </a:r>
          </a:p>
          <a:p>
            <a:pPr lvl="1"/>
            <a:r>
              <a:rPr lang="sv-SE" dirty="0"/>
              <a:t>Nivå 2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B723BB-2A06-44FC-8AEA-C1EE371FF4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33214" y="2192454"/>
            <a:ext cx="1944000" cy="2016000"/>
          </a:xfrm>
          <a:prstGeom prst="roundRect">
            <a:avLst>
              <a:gd name="adj" fmla="val 4245"/>
            </a:avLst>
          </a:prstGeom>
          <a:solidFill>
            <a:schemeClr val="accent1"/>
          </a:solidFill>
          <a:ln w="28575">
            <a:noFill/>
            <a:prstDash val="solid"/>
          </a:ln>
        </p:spPr>
        <p:txBody>
          <a:bodyPr lIns="90000" tIns="90000" rIns="90000" bIns="90000" anchor="t">
            <a:noAutofit/>
          </a:bodyPr>
          <a:lstStyle>
            <a:lvl1pPr marL="32400" indent="-32400" algn="l">
              <a:lnSpc>
                <a:spcPts val="1200"/>
              </a:lnSpc>
              <a:spcBef>
                <a:spcPts val="500"/>
              </a:spcBef>
              <a:spcAft>
                <a:spcPts val="0"/>
              </a:spcAft>
              <a:buFont typeface="Paralucent Condensed Bd" panose="02000506030000020004" pitchFamily="50" charset="0"/>
              <a:buChar char=" "/>
              <a:defRPr sz="1000" b="1" i="0" baseline="0">
                <a:solidFill>
                  <a:schemeClr val="bg2"/>
                </a:solidFill>
                <a:latin typeface="+mj-lt"/>
              </a:defRPr>
            </a:lvl1pPr>
            <a:lvl2pPr marL="127000" indent="-90488">
              <a:lnSpc>
                <a:spcPts val="12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b="1" i="0" baseline="0">
                <a:solidFill>
                  <a:schemeClr val="bg2"/>
                </a:solidFill>
                <a:latin typeface="+mn-lt"/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Text (tryck tabb för att få punktlista i stycket under)</a:t>
            </a:r>
          </a:p>
          <a:p>
            <a:pPr lvl="1"/>
            <a:r>
              <a:rPr lang="sv-SE" dirty="0"/>
              <a:t>Nivå 2</a:t>
            </a:r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479DDA7D-B5C4-44EC-9B7F-7B4FE77331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26566" y="2193520"/>
            <a:ext cx="1944000" cy="2016000"/>
          </a:xfrm>
          <a:prstGeom prst="roundRect">
            <a:avLst>
              <a:gd name="adj" fmla="val 4245"/>
            </a:avLst>
          </a:prstGeom>
          <a:solidFill>
            <a:schemeClr val="accent3"/>
          </a:solidFill>
          <a:ln w="28575">
            <a:noFill/>
            <a:prstDash val="solid"/>
          </a:ln>
        </p:spPr>
        <p:txBody>
          <a:bodyPr lIns="90000" tIns="90000" rIns="90000" bIns="90000" anchor="t">
            <a:noAutofit/>
          </a:bodyPr>
          <a:lstStyle>
            <a:lvl1pPr marL="32400" indent="-32400" algn="l">
              <a:lnSpc>
                <a:spcPts val="1140"/>
              </a:lnSpc>
              <a:spcBef>
                <a:spcPts val="500"/>
              </a:spcBef>
              <a:spcAft>
                <a:spcPts val="0"/>
              </a:spcAft>
              <a:buFont typeface="Paralucent Condensed Bd" panose="02000506030000020004" pitchFamily="50" charset="0"/>
              <a:buChar char=" "/>
              <a:defRPr lang="sv-SE" sz="1000" b="1" i="0" kern="1200" baseline="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127000" indent="-90488">
              <a:lnSpc>
                <a:spcPts val="12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b="1" i="0" baseline="0">
                <a:solidFill>
                  <a:schemeClr val="bg2"/>
                </a:solidFill>
                <a:latin typeface="+mn-lt"/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Text (tryck tabb för att få punktlista i stycket under)</a:t>
            </a:r>
          </a:p>
          <a:p>
            <a:pPr lvl="1"/>
            <a:r>
              <a:rPr lang="sv-SE" dirty="0"/>
              <a:t>Nivå 2</a:t>
            </a:r>
          </a:p>
        </p:txBody>
      </p:sp>
      <p:sp>
        <p:nvSpPr>
          <p:cNvPr id="6" name="Platshållare för datum 11">
            <a:extLst>
              <a:ext uri="{FF2B5EF4-FFF2-40B4-BE49-F238E27FC236}">
                <a16:creationId xmlns:a16="http://schemas.microsoft.com/office/drawing/2014/main" id="{CAF02BB9-42B8-4EF3-988B-B205C5590E6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sidfot 12">
            <a:extLst>
              <a:ext uri="{FF2B5EF4-FFF2-40B4-BE49-F238E27FC236}">
                <a16:creationId xmlns:a16="http://schemas.microsoft.com/office/drawing/2014/main" id="{D4DFD0C2-733E-4108-80EC-B67BED7B623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Unionen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367151CA-E27B-47EA-9C3B-91A359CD073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218C53-6AA3-834F-8ED4-DCDDBC41A75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58267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bild - logotyp animera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formation om animerad logotyp">
            <a:extLst>
              <a:ext uri="{FF2B5EF4-FFF2-40B4-BE49-F238E27FC236}">
                <a16:creationId xmlns:a16="http://schemas.microsoft.com/office/drawing/2014/main" id="{B63D142D-7B91-49D5-B6C7-903E119467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6400" y="1584"/>
            <a:ext cx="6336704" cy="395536"/>
          </a:xfrm>
        </p:spPr>
        <p:txBody>
          <a:bodyPr/>
          <a:lstStyle>
            <a:lvl1pPr marL="0" indent="0" algn="ctr">
              <a:buNone/>
              <a:defRPr sz="1600" baseline="0">
                <a:solidFill>
                  <a:schemeClr val="bg2"/>
                </a:solidFill>
              </a:defRPr>
            </a:lvl1pPr>
            <a:lvl2pPr marL="274950" indent="0">
              <a:buNone/>
              <a:defRPr/>
            </a:lvl2pPr>
            <a:lvl3pPr marL="458550" indent="0">
              <a:buNone/>
              <a:defRPr/>
            </a:lvl3pPr>
            <a:lvl4pPr marL="638550" indent="0">
              <a:buNone/>
              <a:defRPr/>
            </a:lvl4pPr>
            <a:lvl5pPr marL="818550" indent="0">
              <a:buNone/>
              <a:defRPr/>
            </a:lvl5pPr>
          </a:lstStyle>
          <a:p>
            <a:pPr lvl="0"/>
            <a:r>
              <a:rPr lang="sv-SE" dirty="0"/>
              <a:t>Animerad logotyp som syns i presentationsläge</a:t>
            </a:r>
          </a:p>
        </p:txBody>
      </p:sp>
      <p:pic>
        <p:nvPicPr>
          <p:cNvPr id="4" name="Unionen_Wide_Logo_Animation_NewColors_LoRes.mp4" descr="Unionen_Wide_Logo_Animation_NewColors_LoRes.mp4">
            <a:hlinkClick r:id="" action="ppaction://media"/>
            <a:extLst>
              <a:ext uri="{FF2B5EF4-FFF2-40B4-BE49-F238E27FC236}">
                <a16:creationId xmlns:a16="http://schemas.microsoft.com/office/drawing/2014/main" id="{B35A08C7-50DD-4C2D-8486-96C3679518BB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5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 - logotyp stati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F1FFC50-6B4C-4EE5-9D3D-E4A53106DD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109" y="2298700"/>
            <a:ext cx="33528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77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20">
            <a:extLst>
              <a:ext uri="{FF2B5EF4-FFF2-40B4-BE49-F238E27FC236}">
                <a16:creationId xmlns:a16="http://schemas.microsoft.com/office/drawing/2014/main" id="{1CC6FBF2-5A3A-4449-BF81-DF70A11C960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99999"/>
          </a:solidFill>
        </p:spPr>
        <p:txBody>
          <a:bodyPr/>
          <a:lstStyle>
            <a:lvl1pPr marL="1436688" indent="0" algn="l">
              <a:buNone/>
              <a:defRPr sz="1600" b="0" baseline="0"/>
            </a:lvl1pPr>
          </a:lstStyle>
          <a:p>
            <a:r>
              <a:rPr lang="sv-SE" dirty="0"/>
              <a:t>Välj bakgrundsbild under fliken Unionen/</a:t>
            </a:r>
            <a:r>
              <a:rPr lang="sv-SE" dirty="0" err="1"/>
              <a:t>Bildbank</a:t>
            </a:r>
            <a:r>
              <a:rPr lang="sv-SE" dirty="0"/>
              <a:t>/Bakgrund</a:t>
            </a:r>
          </a:p>
        </p:txBody>
      </p:sp>
      <p:sp>
        <p:nvSpPr>
          <p:cNvPr id="8" name="Platshållare för Datum 18">
            <a:extLst>
              <a:ext uri="{FF2B5EF4-FFF2-40B4-BE49-F238E27FC236}">
                <a16:creationId xmlns:a16="http://schemas.microsoft.com/office/drawing/2014/main" id="{2DDDCD62-F12B-4E6A-AF92-DF7851BCE5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1838" y="4312800"/>
            <a:ext cx="3612032" cy="162000"/>
          </a:xfrm>
          <a:prstGeom prst="rect">
            <a:avLst/>
          </a:prstGeom>
        </p:spPr>
        <p:txBody>
          <a:bodyPr t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Datum</a:t>
            </a:r>
          </a:p>
        </p:txBody>
      </p:sp>
      <p:sp>
        <p:nvSpPr>
          <p:cNvPr id="7" name="Platshållare för Namn 19">
            <a:extLst>
              <a:ext uri="{FF2B5EF4-FFF2-40B4-BE49-F238E27FC236}">
                <a16:creationId xmlns:a16="http://schemas.microsoft.com/office/drawing/2014/main" id="{318C1431-09E3-4643-9AA5-115C5D2E04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9806" y="4629600"/>
            <a:ext cx="3612032" cy="162000"/>
          </a:xfrm>
          <a:prstGeom prst="rect">
            <a:avLst/>
          </a:prstGeom>
        </p:spPr>
        <p:txBody>
          <a:bodyPr t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Namn Efternamn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FCA991EF-0DA7-7045-88BF-C2ACFDD3BE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39864" y="1520825"/>
            <a:ext cx="4888747" cy="667864"/>
          </a:xfrm>
          <a:solidFill>
            <a:schemeClr val="tx2"/>
          </a:solidFill>
        </p:spPr>
        <p:txBody>
          <a:bodyPr wrap="none" lIns="90000" tIns="288000" rIns="90000" bIns="54000">
            <a:spAutoFit/>
          </a:bodyPr>
          <a:lstStyle>
            <a:lvl1pPr marL="0" indent="0">
              <a:buFontTx/>
              <a:buNone/>
              <a:defRPr sz="3800" b="1" i="0" baseline="0">
                <a:solidFill>
                  <a:schemeClr val="bg2"/>
                </a:solidFill>
              </a:defRPr>
            </a:lvl1pPr>
            <a:lvl2pPr marL="274950" indent="0">
              <a:buFontTx/>
              <a:buNone/>
              <a:defRPr/>
            </a:lvl2pPr>
            <a:lvl3pPr marL="458550" indent="0">
              <a:buFontTx/>
              <a:buNone/>
              <a:defRPr/>
            </a:lvl3pPr>
            <a:lvl4pPr marL="638550" indent="0">
              <a:buFontTx/>
              <a:buNone/>
              <a:defRPr/>
            </a:lvl4pPr>
            <a:lvl5pPr marL="818550" indent="0">
              <a:buFontTx/>
              <a:buNone/>
              <a:defRPr/>
            </a:lvl5pPr>
          </a:lstStyle>
          <a:p>
            <a:pPr lvl="0"/>
            <a:r>
              <a:rPr lang="sv-SE" dirty="0"/>
              <a:t>Titel på presentation</a:t>
            </a:r>
          </a:p>
        </p:txBody>
      </p:sp>
      <p:sp>
        <p:nvSpPr>
          <p:cNvPr id="12" name="Platshållare för text 24">
            <a:extLst>
              <a:ext uri="{FF2B5EF4-FFF2-40B4-BE49-F238E27FC236}">
                <a16:creationId xmlns:a16="http://schemas.microsoft.com/office/drawing/2014/main" id="{756B8BA7-B346-E949-AAFE-6056782E76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39864" y="2283718"/>
            <a:ext cx="4888747" cy="667864"/>
          </a:xfrm>
          <a:solidFill>
            <a:schemeClr val="tx2"/>
          </a:solidFill>
        </p:spPr>
        <p:txBody>
          <a:bodyPr wrap="none" lIns="90000" tIns="288000" rIns="90000" bIns="54000">
            <a:spAutoFit/>
          </a:bodyPr>
          <a:lstStyle>
            <a:lvl1pPr marL="0" indent="0">
              <a:buFontTx/>
              <a:buNone/>
              <a:defRPr sz="3800" b="1" i="0" baseline="0">
                <a:solidFill>
                  <a:schemeClr val="bg2"/>
                </a:solidFill>
              </a:defRPr>
            </a:lvl1pPr>
            <a:lvl2pPr marL="274950" indent="0">
              <a:buFontTx/>
              <a:buNone/>
              <a:defRPr/>
            </a:lvl2pPr>
            <a:lvl3pPr marL="458550" indent="0">
              <a:buFontTx/>
              <a:buNone/>
              <a:defRPr/>
            </a:lvl3pPr>
            <a:lvl4pPr marL="638550" indent="0">
              <a:buFontTx/>
              <a:buNone/>
              <a:defRPr/>
            </a:lvl4pPr>
            <a:lvl5pPr marL="818550" indent="0">
              <a:buFontTx/>
              <a:buNone/>
              <a:defRPr/>
            </a:lvl5pPr>
          </a:lstStyle>
          <a:p>
            <a:pPr lvl="0"/>
            <a:r>
              <a:rPr lang="sv-SE" dirty="0"/>
              <a:t>Rad 2 (kan tas bort)</a:t>
            </a:r>
          </a:p>
        </p:txBody>
      </p:sp>
    </p:spTree>
    <p:extLst>
      <p:ext uri="{BB962C8B-B14F-4D97-AF65-F5344CB8AC3E}">
        <p14:creationId xmlns:p14="http://schemas.microsoft.com/office/powerpoint/2010/main" val="19129899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tartbild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20">
            <a:extLst>
              <a:ext uri="{FF2B5EF4-FFF2-40B4-BE49-F238E27FC236}">
                <a16:creationId xmlns:a16="http://schemas.microsoft.com/office/drawing/2014/main" id="{1CC6FBF2-5A3A-4449-BF81-DF70A11C960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99999"/>
          </a:solidFill>
        </p:spPr>
        <p:txBody>
          <a:bodyPr/>
          <a:lstStyle>
            <a:lvl1pPr marL="1436688" indent="0" algn="l">
              <a:buNone/>
              <a:defRPr sz="2400" b="0"/>
            </a:lvl1pPr>
          </a:lstStyle>
          <a:p>
            <a:r>
              <a:rPr lang="sv-SE" dirty="0"/>
              <a:t>Välj bakgrundsbild under fliken Unionen/</a:t>
            </a:r>
            <a:r>
              <a:rPr lang="sv-SE" dirty="0" err="1"/>
              <a:t>Bildbank</a:t>
            </a:r>
            <a:r>
              <a:rPr lang="sv-SE" dirty="0"/>
              <a:t>/Bakgrund</a:t>
            </a:r>
          </a:p>
        </p:txBody>
      </p:sp>
      <p:sp>
        <p:nvSpPr>
          <p:cNvPr id="28" name="Rubrik 1">
            <a:extLst>
              <a:ext uri="{FF2B5EF4-FFF2-40B4-BE49-F238E27FC236}">
                <a16:creationId xmlns:a16="http://schemas.microsoft.com/office/drawing/2014/main" id="{EB3FF980-0150-4B8A-9AEC-6D5CE5C079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0000" y="1520082"/>
            <a:ext cx="4457737" cy="681405"/>
          </a:xfrm>
          <a:solidFill>
            <a:schemeClr val="tx2"/>
          </a:solidFill>
        </p:spPr>
        <p:txBody>
          <a:bodyPr wrap="none" lIns="90000" tIns="0" rIns="90000" bIns="0" anchor="b">
            <a:spAutoFit/>
          </a:bodyPr>
          <a:lstStyle>
            <a:lvl1pPr algn="l">
              <a:lnSpc>
                <a:spcPct val="82000"/>
              </a:lnSpc>
              <a:defRPr lang="sv-SE" sz="5400" b="0" kern="1200" dirty="0">
                <a:solidFill>
                  <a:schemeClr val="bg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Titel på presentation</a:t>
            </a:r>
          </a:p>
        </p:txBody>
      </p:sp>
      <p:sp>
        <p:nvSpPr>
          <p:cNvPr id="27" name="Underrubrik 2">
            <a:extLst>
              <a:ext uri="{FF2B5EF4-FFF2-40B4-BE49-F238E27FC236}">
                <a16:creationId xmlns:a16="http://schemas.microsoft.com/office/drawing/2014/main" id="{E16009FA-2520-4ADD-AD4D-872E10B3AFA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440000" y="2286000"/>
            <a:ext cx="4287369" cy="67967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90000" tIns="0" rIns="90000" bIns="0" rtlCol="0" anchor="b" anchorCtr="0">
            <a:spAutoFit/>
          </a:bodyPr>
          <a:lstStyle>
            <a:lvl1pPr marL="0" indent="0">
              <a:lnSpc>
                <a:spcPct val="82000"/>
              </a:lnSpc>
              <a:buNone/>
              <a:defRPr lang="sv-SE" sz="5400" b="0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52000" lvl="0" indent="-252000">
              <a:lnSpc>
                <a:spcPts val="5300"/>
              </a:lnSpc>
              <a:spcBef>
                <a:spcPct val="0"/>
              </a:spcBef>
            </a:pPr>
            <a:r>
              <a:rPr lang="sv-SE" dirty="0"/>
              <a:t>Rad 2 (kan tas bort)</a:t>
            </a:r>
          </a:p>
        </p:txBody>
      </p:sp>
      <p:sp>
        <p:nvSpPr>
          <p:cNvPr id="8" name="Platshållare för Datum 18">
            <a:extLst>
              <a:ext uri="{FF2B5EF4-FFF2-40B4-BE49-F238E27FC236}">
                <a16:creationId xmlns:a16="http://schemas.microsoft.com/office/drawing/2014/main" id="{2DDDCD62-F12B-4E6A-AF92-DF7851BCE5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1838" y="4312800"/>
            <a:ext cx="3612032" cy="162000"/>
          </a:xfrm>
          <a:prstGeom prst="rect">
            <a:avLst/>
          </a:prstGeom>
        </p:spPr>
        <p:txBody>
          <a:bodyPr t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Datum</a:t>
            </a:r>
          </a:p>
        </p:txBody>
      </p:sp>
      <p:sp>
        <p:nvSpPr>
          <p:cNvPr id="7" name="Platshållare för Namn 19">
            <a:extLst>
              <a:ext uri="{FF2B5EF4-FFF2-40B4-BE49-F238E27FC236}">
                <a16:creationId xmlns:a16="http://schemas.microsoft.com/office/drawing/2014/main" id="{318C1431-09E3-4643-9AA5-115C5D2E04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9806" y="4629600"/>
            <a:ext cx="3612032" cy="162000"/>
          </a:xfrm>
          <a:prstGeom prst="rect">
            <a:avLst/>
          </a:prstGeom>
        </p:spPr>
        <p:txBody>
          <a:bodyPr t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Namn Efternamn</a:t>
            </a:r>
          </a:p>
        </p:txBody>
      </p:sp>
    </p:spTree>
    <p:extLst>
      <p:ext uri="{BB962C8B-B14F-4D97-AF65-F5344CB8AC3E}">
        <p14:creationId xmlns:p14="http://schemas.microsoft.com/office/powerpoint/2010/main" val="89589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F91A4276-37C8-4F8F-B1D1-99E40111E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0ADDD41-1200-4EB2-8BBF-4A1DCBCA1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863" y="1851026"/>
            <a:ext cx="2952000" cy="2376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sv-SE" dirty="0"/>
            </a:lvl1pPr>
          </a:lstStyle>
          <a:p>
            <a:pPr lvl="0">
              <a:spcBef>
                <a:spcPts val="800"/>
              </a:spcBef>
              <a:spcAft>
                <a:spcPts val="0"/>
              </a:spcAft>
            </a:pPr>
            <a:r>
              <a:rPr lang="sv-SE"/>
              <a:t>Klicka här för att ändra format på bakgrundstexten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sv-SE"/>
              <a:t>Nivå två</a:t>
            </a:r>
          </a:p>
          <a:p>
            <a:pPr lvl="2">
              <a:spcBef>
                <a:spcPts val="800"/>
              </a:spcBef>
              <a:spcAft>
                <a:spcPts val="0"/>
              </a:spcAft>
            </a:pPr>
            <a:r>
              <a:rPr lang="sv-SE"/>
              <a:t>Nivå tre</a:t>
            </a:r>
          </a:p>
          <a:p>
            <a:pPr lvl="3">
              <a:spcBef>
                <a:spcPts val="800"/>
              </a:spcBef>
              <a:spcAft>
                <a:spcPts val="0"/>
              </a:spcAft>
            </a:pPr>
            <a:r>
              <a:rPr lang="sv-SE"/>
              <a:t>Nivå fyra</a:t>
            </a:r>
          </a:p>
          <a:p>
            <a:pPr lvl="4">
              <a:spcBef>
                <a:spcPts val="800"/>
              </a:spcBef>
              <a:spcAft>
                <a:spcPts val="0"/>
              </a:spcAft>
            </a:pPr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D4F950D5-402F-4816-AEB2-84DA1254828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67252" y="1851025"/>
            <a:ext cx="2952000" cy="23764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sv-SE" dirty="0"/>
            </a:lvl1pPr>
          </a:lstStyle>
          <a:p>
            <a:pPr lvl="0">
              <a:spcBef>
                <a:spcPts val="800"/>
              </a:spcBef>
              <a:spcAft>
                <a:spcPts val="0"/>
              </a:spcAft>
            </a:pPr>
            <a:r>
              <a:rPr lang="sv-SE"/>
              <a:t>Klicka här för att ändra format på bakgrundstexten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sv-SE"/>
              <a:t>Nivå två</a:t>
            </a:r>
          </a:p>
          <a:p>
            <a:pPr lvl="2">
              <a:spcBef>
                <a:spcPts val="800"/>
              </a:spcBef>
              <a:spcAft>
                <a:spcPts val="0"/>
              </a:spcAft>
            </a:pPr>
            <a:r>
              <a:rPr lang="sv-SE"/>
              <a:t>Nivå tre</a:t>
            </a:r>
          </a:p>
          <a:p>
            <a:pPr lvl="3">
              <a:spcBef>
                <a:spcPts val="800"/>
              </a:spcBef>
              <a:spcAft>
                <a:spcPts val="0"/>
              </a:spcAft>
            </a:pPr>
            <a:r>
              <a:rPr lang="sv-SE"/>
              <a:t>Nivå fyra</a:t>
            </a:r>
          </a:p>
          <a:p>
            <a:pPr lvl="4">
              <a:spcBef>
                <a:spcPts val="800"/>
              </a:spcBef>
              <a:spcAft>
                <a:spcPts val="0"/>
              </a:spcAft>
            </a:pPr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4">
            <a:extLst>
              <a:ext uri="{FF2B5EF4-FFF2-40B4-BE49-F238E27FC236}">
                <a16:creationId xmlns:a16="http://schemas.microsoft.com/office/drawing/2014/main" id="{7C6C4EEB-AA7C-9943-96B7-4D010616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5">
            <a:extLst>
              <a:ext uri="{FF2B5EF4-FFF2-40B4-BE49-F238E27FC236}">
                <a16:creationId xmlns:a16="http://schemas.microsoft.com/office/drawing/2014/main" id="{8FC3818B-A5BE-3D4C-934B-281CC301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Unionen</a:t>
            </a:r>
          </a:p>
        </p:txBody>
      </p:sp>
      <p:sp>
        <p:nvSpPr>
          <p:cNvPr id="6" name="Platshållare för bildnummer 6">
            <a:extLst>
              <a:ext uri="{FF2B5EF4-FFF2-40B4-BE49-F238E27FC236}">
                <a16:creationId xmlns:a16="http://schemas.microsoft.com/office/drawing/2014/main" id="{A38FE15F-0E74-644F-807A-46DD3302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8C53-6AA3-834F-8ED4-DCDDBC41A7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227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24">
            <a:extLst>
              <a:ext uri="{FF2B5EF4-FFF2-40B4-BE49-F238E27FC236}">
                <a16:creationId xmlns:a16="http://schemas.microsoft.com/office/drawing/2014/main" id="{80F4330F-CE48-7346-BF20-21832EC636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39864" y="1520825"/>
            <a:ext cx="3465862" cy="667864"/>
          </a:xfrm>
          <a:solidFill>
            <a:schemeClr val="bg2"/>
          </a:solidFill>
        </p:spPr>
        <p:txBody>
          <a:bodyPr wrap="none" lIns="90000" tIns="288000" rIns="90000" bIns="54000">
            <a:spAutoFit/>
          </a:bodyPr>
          <a:lstStyle>
            <a:lvl1pPr marL="0" indent="0">
              <a:buFontTx/>
              <a:buNone/>
              <a:defRPr sz="3800" b="1" i="0" baseline="0">
                <a:solidFill>
                  <a:schemeClr val="tx2"/>
                </a:solidFill>
              </a:defRPr>
            </a:lvl1pPr>
            <a:lvl2pPr marL="274950" indent="0">
              <a:buFontTx/>
              <a:buNone/>
              <a:defRPr/>
            </a:lvl2pPr>
            <a:lvl3pPr marL="458550" indent="0">
              <a:buFontTx/>
              <a:buNone/>
              <a:defRPr/>
            </a:lvl3pPr>
            <a:lvl4pPr marL="638550" indent="0">
              <a:buFontTx/>
              <a:buNone/>
              <a:defRPr/>
            </a:lvl4pPr>
            <a:lvl5pPr marL="818550" indent="0">
              <a:buFontTx/>
              <a:buNone/>
              <a:defRPr/>
            </a:lvl5pPr>
          </a:lstStyle>
          <a:p>
            <a:pPr lvl="0"/>
            <a:r>
              <a:rPr lang="sv-SE" dirty="0"/>
              <a:t>Avsnittsrubrik</a:t>
            </a:r>
          </a:p>
        </p:txBody>
      </p:sp>
      <p:sp>
        <p:nvSpPr>
          <p:cNvPr id="7" name="Platshållare för text 24">
            <a:extLst>
              <a:ext uri="{FF2B5EF4-FFF2-40B4-BE49-F238E27FC236}">
                <a16:creationId xmlns:a16="http://schemas.microsoft.com/office/drawing/2014/main" id="{228D976A-6650-0D4F-9705-AC7E47B48F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39864" y="2283718"/>
            <a:ext cx="4888747" cy="667864"/>
          </a:xfrm>
          <a:solidFill>
            <a:schemeClr val="bg2"/>
          </a:solidFill>
        </p:spPr>
        <p:txBody>
          <a:bodyPr wrap="none" lIns="90000" tIns="288000" rIns="90000" bIns="54000">
            <a:spAutoFit/>
          </a:bodyPr>
          <a:lstStyle>
            <a:lvl1pPr marL="0" indent="0">
              <a:buFontTx/>
              <a:buNone/>
              <a:defRPr sz="3800" b="1" i="0" baseline="0">
                <a:solidFill>
                  <a:schemeClr val="tx2"/>
                </a:solidFill>
              </a:defRPr>
            </a:lvl1pPr>
            <a:lvl2pPr marL="274950" indent="0">
              <a:buFontTx/>
              <a:buNone/>
              <a:defRPr/>
            </a:lvl2pPr>
            <a:lvl3pPr marL="458550" indent="0">
              <a:buFontTx/>
              <a:buNone/>
              <a:defRPr/>
            </a:lvl3pPr>
            <a:lvl4pPr marL="638550" indent="0">
              <a:buFontTx/>
              <a:buNone/>
              <a:defRPr/>
            </a:lvl4pPr>
            <a:lvl5pPr marL="818550" indent="0">
              <a:buFontTx/>
              <a:buNone/>
              <a:defRPr/>
            </a:lvl5pPr>
          </a:lstStyle>
          <a:p>
            <a:pPr lvl="0"/>
            <a:r>
              <a:rPr lang="sv-SE" dirty="0"/>
              <a:t>Rad 2 (kan tas bort)</a:t>
            </a:r>
          </a:p>
        </p:txBody>
      </p:sp>
    </p:spTree>
    <p:extLst>
      <p:ext uri="{BB962C8B-B14F-4D97-AF65-F5344CB8AC3E}">
        <p14:creationId xmlns:p14="http://schemas.microsoft.com/office/powerpoint/2010/main" val="182637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grön/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10">
            <a:extLst>
              <a:ext uri="{FF2B5EF4-FFF2-40B4-BE49-F238E27FC236}">
                <a16:creationId xmlns:a16="http://schemas.microsoft.com/office/drawing/2014/main" id="{2A87838F-05BE-4324-84C9-46FB08E4BC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1436688" indent="0" algn="l">
              <a:buNone/>
              <a:defRPr sz="1600" b="0" baseline="0"/>
            </a:lvl1pPr>
          </a:lstStyle>
          <a:p>
            <a:r>
              <a:rPr lang="sv-SE" dirty="0"/>
              <a:t>Välj bakgrundsbild under fliken Unionen/</a:t>
            </a:r>
            <a:r>
              <a:rPr lang="sv-SE" dirty="0" err="1"/>
              <a:t>Bildbank</a:t>
            </a:r>
            <a:r>
              <a:rPr lang="sv-SE" dirty="0"/>
              <a:t>/Bakgrund</a:t>
            </a:r>
          </a:p>
        </p:txBody>
      </p:sp>
      <p:sp>
        <p:nvSpPr>
          <p:cNvPr id="7" name="Platshållare för text 24">
            <a:extLst>
              <a:ext uri="{FF2B5EF4-FFF2-40B4-BE49-F238E27FC236}">
                <a16:creationId xmlns:a16="http://schemas.microsoft.com/office/drawing/2014/main" id="{51B26629-9332-DF47-A88B-4158AAFD96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39864" y="1520825"/>
            <a:ext cx="3465862" cy="667864"/>
          </a:xfrm>
          <a:solidFill>
            <a:schemeClr val="bg2"/>
          </a:solidFill>
        </p:spPr>
        <p:txBody>
          <a:bodyPr wrap="none" lIns="90000" tIns="288000" rIns="90000" bIns="54000">
            <a:spAutoFit/>
          </a:bodyPr>
          <a:lstStyle>
            <a:lvl1pPr marL="0" indent="0">
              <a:buFontTx/>
              <a:buNone/>
              <a:defRPr sz="3800" b="1" i="0" baseline="0">
                <a:solidFill>
                  <a:schemeClr val="tx2"/>
                </a:solidFill>
              </a:defRPr>
            </a:lvl1pPr>
            <a:lvl2pPr marL="274950" indent="0">
              <a:buFontTx/>
              <a:buNone/>
              <a:defRPr/>
            </a:lvl2pPr>
            <a:lvl3pPr marL="458550" indent="0">
              <a:buFontTx/>
              <a:buNone/>
              <a:defRPr/>
            </a:lvl3pPr>
            <a:lvl4pPr marL="638550" indent="0">
              <a:buFontTx/>
              <a:buNone/>
              <a:defRPr/>
            </a:lvl4pPr>
            <a:lvl5pPr marL="818550" indent="0">
              <a:buFontTx/>
              <a:buNone/>
              <a:defRPr/>
            </a:lvl5pPr>
          </a:lstStyle>
          <a:p>
            <a:pPr lvl="0"/>
            <a:r>
              <a:rPr lang="sv-SE" dirty="0"/>
              <a:t>Avsnittsrubrik</a:t>
            </a:r>
          </a:p>
        </p:txBody>
      </p:sp>
      <p:sp>
        <p:nvSpPr>
          <p:cNvPr id="8" name="Platshållare för text 24">
            <a:extLst>
              <a:ext uri="{FF2B5EF4-FFF2-40B4-BE49-F238E27FC236}">
                <a16:creationId xmlns:a16="http://schemas.microsoft.com/office/drawing/2014/main" id="{F0E8D2CE-10D6-104C-9995-073C04F71A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39864" y="2283718"/>
            <a:ext cx="4888747" cy="667864"/>
          </a:xfrm>
          <a:solidFill>
            <a:schemeClr val="bg2"/>
          </a:solidFill>
        </p:spPr>
        <p:txBody>
          <a:bodyPr wrap="none" lIns="90000" tIns="288000" rIns="90000" bIns="54000">
            <a:spAutoFit/>
          </a:bodyPr>
          <a:lstStyle>
            <a:lvl1pPr marL="0" indent="0">
              <a:buFontTx/>
              <a:buNone/>
              <a:defRPr sz="3800" b="1" i="0" baseline="0">
                <a:solidFill>
                  <a:schemeClr val="tx2"/>
                </a:solidFill>
              </a:defRPr>
            </a:lvl1pPr>
            <a:lvl2pPr marL="274950" indent="0">
              <a:buFontTx/>
              <a:buNone/>
              <a:defRPr/>
            </a:lvl2pPr>
            <a:lvl3pPr marL="458550" indent="0">
              <a:buFontTx/>
              <a:buNone/>
              <a:defRPr/>
            </a:lvl3pPr>
            <a:lvl4pPr marL="638550" indent="0">
              <a:buFontTx/>
              <a:buNone/>
              <a:defRPr/>
            </a:lvl4pPr>
            <a:lvl5pPr marL="818550" indent="0">
              <a:buFontTx/>
              <a:buNone/>
              <a:defRPr/>
            </a:lvl5pPr>
          </a:lstStyle>
          <a:p>
            <a:pPr lvl="0"/>
            <a:r>
              <a:rPr lang="sv-SE" dirty="0"/>
              <a:t>Rad 2 (kan tas bort)</a:t>
            </a:r>
          </a:p>
        </p:txBody>
      </p:sp>
    </p:spTree>
    <p:extLst>
      <p:ext uri="{BB962C8B-B14F-4D97-AF65-F5344CB8AC3E}">
        <p14:creationId xmlns:p14="http://schemas.microsoft.com/office/powerpoint/2010/main" val="273097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10">
            <a:extLst>
              <a:ext uri="{FF2B5EF4-FFF2-40B4-BE49-F238E27FC236}">
                <a16:creationId xmlns:a16="http://schemas.microsoft.com/office/drawing/2014/main" id="{DBB2A943-29C0-4497-B0FC-42F00100CB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99999"/>
          </a:solidFill>
        </p:spPr>
        <p:txBody>
          <a:bodyPr/>
          <a:lstStyle>
            <a:lvl1pPr marL="1436688" indent="0" algn="l">
              <a:buNone/>
              <a:defRPr sz="1600" baseline="0"/>
            </a:lvl1pPr>
          </a:lstStyle>
          <a:p>
            <a:r>
              <a:rPr lang="sv-SE" dirty="0"/>
              <a:t>Välj bakgrundsbild under fliken Unionen/</a:t>
            </a:r>
            <a:r>
              <a:rPr lang="sv-SE" dirty="0" err="1"/>
              <a:t>Bildbank</a:t>
            </a:r>
            <a:r>
              <a:rPr lang="sv-SE" dirty="0"/>
              <a:t>/Bakgrund</a:t>
            </a:r>
          </a:p>
        </p:txBody>
      </p:sp>
      <p:sp>
        <p:nvSpPr>
          <p:cNvPr id="7" name="Platshållare för text 24">
            <a:extLst>
              <a:ext uri="{FF2B5EF4-FFF2-40B4-BE49-F238E27FC236}">
                <a16:creationId xmlns:a16="http://schemas.microsoft.com/office/drawing/2014/main" id="{6F9E4741-4AF2-8942-8C2B-67B550550D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39864" y="1520825"/>
            <a:ext cx="3465862" cy="667864"/>
          </a:xfrm>
          <a:solidFill>
            <a:schemeClr val="tx2"/>
          </a:solidFill>
        </p:spPr>
        <p:txBody>
          <a:bodyPr wrap="none" lIns="90000" tIns="288000" rIns="90000" bIns="54000">
            <a:spAutoFit/>
          </a:bodyPr>
          <a:lstStyle>
            <a:lvl1pPr marL="0" indent="0">
              <a:buFontTx/>
              <a:buNone/>
              <a:defRPr sz="3800" b="1" i="0" baseline="0">
                <a:solidFill>
                  <a:schemeClr val="bg2"/>
                </a:solidFill>
              </a:defRPr>
            </a:lvl1pPr>
            <a:lvl2pPr marL="274950" indent="0">
              <a:buFontTx/>
              <a:buNone/>
              <a:defRPr/>
            </a:lvl2pPr>
            <a:lvl3pPr marL="458550" indent="0">
              <a:buFontTx/>
              <a:buNone/>
              <a:defRPr/>
            </a:lvl3pPr>
            <a:lvl4pPr marL="638550" indent="0">
              <a:buFontTx/>
              <a:buNone/>
              <a:defRPr/>
            </a:lvl4pPr>
            <a:lvl5pPr marL="818550" indent="0">
              <a:buFontTx/>
              <a:buNone/>
              <a:defRPr/>
            </a:lvl5pPr>
          </a:lstStyle>
          <a:p>
            <a:pPr lvl="0"/>
            <a:r>
              <a:rPr lang="sv-SE" dirty="0"/>
              <a:t>Avsnittsrubrik</a:t>
            </a:r>
          </a:p>
        </p:txBody>
      </p:sp>
      <p:sp>
        <p:nvSpPr>
          <p:cNvPr id="8" name="Platshållare för text 24">
            <a:extLst>
              <a:ext uri="{FF2B5EF4-FFF2-40B4-BE49-F238E27FC236}">
                <a16:creationId xmlns:a16="http://schemas.microsoft.com/office/drawing/2014/main" id="{78CE546B-82F6-3F40-85B5-D8933731D5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39864" y="2283718"/>
            <a:ext cx="4888747" cy="667864"/>
          </a:xfrm>
          <a:solidFill>
            <a:schemeClr val="tx2"/>
          </a:solidFill>
        </p:spPr>
        <p:txBody>
          <a:bodyPr wrap="none" lIns="90000" tIns="288000" rIns="90000" bIns="54000">
            <a:spAutoFit/>
          </a:bodyPr>
          <a:lstStyle>
            <a:lvl1pPr marL="0" indent="0">
              <a:buFontTx/>
              <a:buNone/>
              <a:defRPr sz="3800" b="1" i="0" baseline="0">
                <a:solidFill>
                  <a:schemeClr val="bg2"/>
                </a:solidFill>
              </a:defRPr>
            </a:lvl1pPr>
            <a:lvl2pPr marL="274950" indent="0">
              <a:buFontTx/>
              <a:buNone/>
              <a:defRPr/>
            </a:lvl2pPr>
            <a:lvl3pPr marL="458550" indent="0">
              <a:buFontTx/>
              <a:buNone/>
              <a:defRPr/>
            </a:lvl3pPr>
            <a:lvl4pPr marL="638550" indent="0">
              <a:buFontTx/>
              <a:buNone/>
              <a:defRPr/>
            </a:lvl4pPr>
            <a:lvl5pPr marL="818550" indent="0">
              <a:buFontTx/>
              <a:buNone/>
              <a:defRPr/>
            </a:lvl5pPr>
          </a:lstStyle>
          <a:p>
            <a:pPr lvl="0"/>
            <a:r>
              <a:rPr lang="sv-SE" dirty="0"/>
              <a:t>Rad 2 (kan tas bort)</a:t>
            </a:r>
          </a:p>
        </p:txBody>
      </p:sp>
    </p:spTree>
    <p:extLst>
      <p:ext uri="{BB962C8B-B14F-4D97-AF65-F5344CB8AC3E}">
        <p14:creationId xmlns:p14="http://schemas.microsoft.com/office/powerpoint/2010/main" val="336797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10">
            <a:extLst>
              <a:ext uri="{FF2B5EF4-FFF2-40B4-BE49-F238E27FC236}">
                <a16:creationId xmlns:a16="http://schemas.microsoft.com/office/drawing/2014/main" id="{DBB2A943-29C0-4497-B0FC-42F00100CB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800" y="-2250"/>
            <a:ext cx="9147600" cy="5148000"/>
          </a:xfrm>
          <a:prstGeom prst="rect">
            <a:avLst/>
          </a:prstGeom>
          <a:solidFill>
            <a:srgbClr val="999999"/>
          </a:solidFill>
        </p:spPr>
        <p:txBody>
          <a:bodyPr tIns="72000"/>
          <a:lstStyle>
            <a:lvl1pPr marL="1436400" indent="0" algn="l">
              <a:lnSpc>
                <a:spcPts val="19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sv-SE" dirty="0"/>
              <a:t>Klicka på ikonen för att lägga till en bild. </a:t>
            </a:r>
            <a:r>
              <a:rPr lang="sv-SE" dirty="0" err="1"/>
              <a:t>Unionenbilder</a:t>
            </a:r>
            <a:r>
              <a:rPr lang="sv-SE" dirty="0"/>
              <a:t> finns under </a:t>
            </a:r>
            <a:br>
              <a:rPr lang="sv-SE" dirty="0"/>
            </a:br>
            <a:r>
              <a:rPr lang="sv-SE" dirty="0"/>
              <a:t>fliken Unionen/</a:t>
            </a:r>
            <a:r>
              <a:rPr lang="sv-SE" dirty="0" err="1"/>
              <a:t>Bildbank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285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28AB50-E733-1E47-804F-FFE6AC7D6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861" y="843558"/>
            <a:ext cx="5760000" cy="2142630"/>
          </a:xfrm>
        </p:spPr>
        <p:txBody>
          <a:bodyPr anchor="b" anchorCtr="0"/>
          <a:lstStyle>
            <a:lvl1pPr marL="198000" indent="-198000">
              <a:lnSpc>
                <a:spcPts val="4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”Skriv ditt citat här och vem du citerar nere till höger”.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58854082-C68B-4C59-9B29-7AFB647545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sv-SE" dirty="0">
              <a:solidFill>
                <a:schemeClr val="bg2"/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5B23755-E93B-46B7-A896-6E418782DB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Unionen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05DA1E-FAAA-4FC0-B28C-52B13A1C33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4218C53-6AA3-834F-8ED4-DCDDBC41A75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08BF744C-DBDF-7E45-9AC5-37F2C80757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42400" y="3003558"/>
            <a:ext cx="3657461" cy="184666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lang="sv-SE" sz="1200" b="1" kern="1200" dirty="0">
                <a:solidFill>
                  <a:schemeClr val="bg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600" b="1">
                <a:solidFill>
                  <a:srgbClr val="B1DFAB"/>
                </a:solidFill>
              </a:defRPr>
            </a:lvl2pPr>
            <a:lvl3pPr marL="685800" indent="0">
              <a:buNone/>
              <a:defRPr sz="1600" b="1">
                <a:solidFill>
                  <a:srgbClr val="B1DFAB"/>
                </a:solidFill>
              </a:defRPr>
            </a:lvl3pPr>
            <a:lvl4pPr marL="1028700" indent="0">
              <a:buNone/>
              <a:defRPr sz="1600" b="1">
                <a:solidFill>
                  <a:srgbClr val="B1DFAB"/>
                </a:solidFill>
              </a:defRPr>
            </a:lvl4pPr>
            <a:lvl5pPr marL="1371600" indent="0">
              <a:buNone/>
              <a:defRPr sz="1600" b="1">
                <a:solidFill>
                  <a:srgbClr val="B1DFAB"/>
                </a:solidFill>
              </a:defRPr>
            </a:lvl5pPr>
          </a:lstStyle>
          <a:p>
            <a:pPr lvl="0"/>
            <a:r>
              <a:rPr lang="sv-SE" dirty="0"/>
              <a:t>Namn citerad person</a:t>
            </a:r>
          </a:p>
        </p:txBody>
      </p:sp>
    </p:spTree>
    <p:extLst>
      <p:ext uri="{BB962C8B-B14F-4D97-AF65-F5344CB8AC3E}">
        <p14:creationId xmlns:p14="http://schemas.microsoft.com/office/powerpoint/2010/main" val="125490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227DE57-E36C-B444-B4D2-21817BE5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62" y="658525"/>
            <a:ext cx="6192837" cy="9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lägga till text på två rader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01A725F1-26BF-41E5-8CA4-8AE2EA7B0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9862" y="1672898"/>
            <a:ext cx="6192837" cy="2376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997CAE-8495-7F4E-AF3D-5BB2C6AF4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9862" y="4800601"/>
            <a:ext cx="442333" cy="15201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endParaRPr lang="sv-SE" dirty="0">
              <a:solidFill>
                <a:schemeClr val="bg2"/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773D1A-385D-3945-8401-26BCCE1E2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2196" y="4800601"/>
            <a:ext cx="5004000" cy="15201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Unionen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279AB52-FEB4-7541-A47B-D4A371C3B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68722" y="4800601"/>
            <a:ext cx="563977" cy="15201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E4218C53-6AA3-834F-8ED4-DCDDBC41A75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766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860" r:id="rId2"/>
    <p:sldLayoutId id="2147483862" r:id="rId3"/>
    <p:sldLayoutId id="2147483863" r:id="rId4"/>
    <p:sldLayoutId id="2147483864" r:id="rId5"/>
    <p:sldLayoutId id="2147483865" r:id="rId6"/>
    <p:sldLayoutId id="2147483867" r:id="rId7"/>
    <p:sldLayoutId id="2147483868" r:id="rId8"/>
    <p:sldLayoutId id="2147483869" r:id="rId9"/>
    <p:sldLayoutId id="2147483915" r:id="rId10"/>
    <p:sldLayoutId id="2147483918" r:id="rId11"/>
    <p:sldLayoutId id="2147483888" r:id="rId12"/>
    <p:sldLayoutId id="2147483889" r:id="rId13"/>
    <p:sldLayoutId id="2147483872" r:id="rId14"/>
    <p:sldLayoutId id="2147483916" r:id="rId15"/>
    <p:sldLayoutId id="2147483909" r:id="rId16"/>
    <p:sldLayoutId id="2147483910" r:id="rId17"/>
    <p:sldLayoutId id="2147483901" r:id="rId18"/>
    <p:sldLayoutId id="2147483902" r:id="rId19"/>
    <p:sldLayoutId id="2147483903" r:id="rId20"/>
    <p:sldLayoutId id="2147483904" r:id="rId21"/>
    <p:sldLayoutId id="2147483874" r:id="rId22"/>
    <p:sldLayoutId id="2147483875" r:id="rId23"/>
    <p:sldLayoutId id="2147483876" r:id="rId24"/>
    <p:sldLayoutId id="2147483877" r:id="rId25"/>
    <p:sldLayoutId id="2147483878" r:id="rId26"/>
    <p:sldLayoutId id="2147483879" r:id="rId27"/>
    <p:sldLayoutId id="2147483881" r:id="rId28"/>
    <p:sldLayoutId id="2147483883" r:id="rId29"/>
    <p:sldLayoutId id="2147483884" r:id="rId30"/>
    <p:sldLayoutId id="2147483911" r:id="rId31"/>
    <p:sldLayoutId id="2147483885" r:id="rId32"/>
    <p:sldLayoutId id="2147483900" r:id="rId33"/>
    <p:sldLayoutId id="2147483892" r:id="rId34"/>
    <p:sldLayoutId id="2147483917" r:id="rId35"/>
    <p:sldLayoutId id="2147483896" r:id="rId36"/>
    <p:sldLayoutId id="2147483897" r:id="rId37"/>
    <p:sldLayoutId id="2147483898" r:id="rId38"/>
    <p:sldLayoutId id="2147483899" r:id="rId39"/>
    <p:sldLayoutId id="2147483919" r:id="rId40"/>
    <p:sldLayoutId id="2147483920" r:id="rId41"/>
  </p:sldLayoutIdLst>
  <p:hf sldNum="0" hdr="0" ftr="0" dt="0"/>
  <p:txStyles>
    <p:titleStyle>
      <a:lvl1pPr algn="l" defTabSz="685800" rtl="0" eaLnBrk="1" latinLnBrk="0" hangingPunct="1">
        <a:lnSpc>
          <a:spcPts val="3300"/>
        </a:lnSpc>
        <a:spcBef>
          <a:spcPct val="0"/>
        </a:spcBef>
        <a:buNone/>
        <a:defRPr sz="3200" b="1" i="0" kern="12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685800" rtl="0" eaLnBrk="1" latinLnBrk="0" hangingPunct="1">
        <a:lnSpc>
          <a:spcPts val="2200"/>
        </a:lnSpc>
        <a:spcBef>
          <a:spcPts val="800"/>
        </a:spcBef>
        <a:spcAft>
          <a:spcPts val="0"/>
        </a:spcAft>
        <a:buFont typeface="Arial" panose="020B0604020202020204" pitchFamily="34" charset="0"/>
        <a:buChar char="•"/>
        <a:defRPr lang="sv-SE" sz="1400" b="0" kern="1200" baseline="0" smtClean="0">
          <a:solidFill>
            <a:schemeClr val="bg2"/>
          </a:solidFill>
          <a:latin typeface="+mn-lt"/>
          <a:ea typeface="+mn-ea"/>
          <a:cs typeface="+mn-cs"/>
        </a:defRPr>
      </a:lvl1pPr>
      <a:lvl2pPr marL="446400" indent="-171450" algn="l" defTabSz="685800" rtl="0" eaLnBrk="1" latinLnBrk="0" hangingPunct="1">
        <a:lnSpc>
          <a:spcPts val="1900"/>
        </a:lnSpc>
        <a:spcBef>
          <a:spcPts val="400"/>
        </a:spcBef>
        <a:buFont typeface="Arial" panose="020B0604020202020204" pitchFamily="34" charset="0"/>
        <a:buChar char="•"/>
        <a:defRPr lang="sv-SE" sz="1400" kern="1200" baseline="0" smtClean="0">
          <a:solidFill>
            <a:schemeClr val="bg2"/>
          </a:solidFill>
          <a:latin typeface="+mn-lt"/>
          <a:ea typeface="+mn-ea"/>
          <a:cs typeface="+mn-cs"/>
        </a:defRPr>
      </a:lvl2pPr>
      <a:lvl3pPr marL="630000" indent="-171450" algn="l" defTabSz="685800" rtl="0" eaLnBrk="1" latinLnBrk="0" hangingPunct="1">
        <a:lnSpc>
          <a:spcPts val="1900"/>
        </a:lnSpc>
        <a:spcBef>
          <a:spcPts val="400"/>
        </a:spcBef>
        <a:buFont typeface="Arial" panose="020B0604020202020204" pitchFamily="34" charset="0"/>
        <a:buChar char="•"/>
        <a:defRPr lang="sv-SE" sz="1400" kern="1200" baseline="0" smtClean="0">
          <a:solidFill>
            <a:schemeClr val="bg2"/>
          </a:solidFill>
          <a:latin typeface="+mn-lt"/>
          <a:ea typeface="+mn-ea"/>
          <a:cs typeface="+mn-cs"/>
        </a:defRPr>
      </a:lvl3pPr>
      <a:lvl4pPr marL="810000" indent="-171450" algn="l" defTabSz="685800" rtl="0" eaLnBrk="1" latinLnBrk="0" hangingPunct="1">
        <a:lnSpc>
          <a:spcPts val="1900"/>
        </a:lnSpc>
        <a:spcBef>
          <a:spcPts val="400"/>
        </a:spcBef>
        <a:buFont typeface="Arial" panose="020B0604020202020204" pitchFamily="34" charset="0"/>
        <a:buChar char="•"/>
        <a:defRPr lang="sv-SE" sz="1400" kern="1200" baseline="0" smtClean="0">
          <a:solidFill>
            <a:schemeClr val="bg2"/>
          </a:solidFill>
          <a:latin typeface="+mn-lt"/>
          <a:ea typeface="+mn-ea"/>
          <a:cs typeface="+mn-cs"/>
        </a:defRPr>
      </a:lvl4pPr>
      <a:lvl5pPr marL="990000" indent="-171450" algn="l" defTabSz="685800" rtl="0" eaLnBrk="1" latinLnBrk="0" hangingPunct="1">
        <a:lnSpc>
          <a:spcPts val="1900"/>
        </a:lnSpc>
        <a:spcBef>
          <a:spcPts val="400"/>
        </a:spcBef>
        <a:buFont typeface="Arial" panose="020B0604020202020204" pitchFamily="34" charset="0"/>
        <a:buChar char="•"/>
        <a:defRPr lang="sv-SE" sz="1400" kern="1200" baseline="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orient="horz" pos="1189" userDrawn="1">
          <p15:clr>
            <a:srgbClr val="F26B43"/>
          </p15:clr>
        </p15:guide>
        <p15:guide id="11" orient="horz" pos="9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onen.s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unionen.se/fortroendevald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unionen.se/lon" TargetMode="Externa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Unionen_14sek_unionense_5mb">
            <a:hlinkClick r:id="" action="ppaction://media"/>
            <a:extLst>
              <a:ext uri="{FF2B5EF4-FFF2-40B4-BE49-F238E27FC236}">
                <a16:creationId xmlns:a16="http://schemas.microsoft.com/office/drawing/2014/main" id="{2ACD44E2-131C-E146-9137-C9CA0E12ED52}"/>
              </a:ext>
            </a:extLst>
          </p:cNvPr>
          <p:cNvPicPr>
            <a:picLocks noGrp="1" noChangeAspect="1"/>
          </p:cNvPicPr>
          <p:nvPr>
            <p:ph type="pic" sz="quarter" idx="1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/>
          <a:stretch/>
        </p:blipFill>
        <p:spPr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CC99ECA2-A1BD-414E-B083-01F783080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00" y="1930400"/>
            <a:ext cx="5000385" cy="657423"/>
          </a:xfrm>
        </p:spPr>
        <p:txBody>
          <a:bodyPr/>
          <a:lstStyle/>
          <a:p>
            <a:r>
              <a:rPr lang="sv-SE" sz="4400" b="1" spc="-100" dirty="0"/>
              <a:t>Det här är Unionen</a:t>
            </a:r>
          </a:p>
        </p:txBody>
      </p:sp>
    </p:spTree>
    <p:extLst>
      <p:ext uri="{BB962C8B-B14F-4D97-AF65-F5344CB8AC3E}">
        <p14:creationId xmlns:p14="http://schemas.microsoft.com/office/powerpoint/2010/main" val="14616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10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90EB1E-1D2B-D34D-8E13-2DA01A05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62" y="650150"/>
            <a:ext cx="6192837" cy="900000"/>
          </a:xfrm>
        </p:spPr>
        <p:txBody>
          <a:bodyPr/>
          <a:lstStyle/>
          <a:p>
            <a:r>
              <a:rPr lang="sv-SE" dirty="0"/>
              <a:t>Unionen Student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4841799-7D09-A549-8543-48C8F784F9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39862" y="1717525"/>
            <a:ext cx="3004390" cy="3329488"/>
          </a:xfrm>
        </p:spPr>
        <p:txBody>
          <a:bodyPr/>
          <a:lstStyle/>
          <a:p>
            <a:pPr lvl="0">
              <a:lnSpc>
                <a:spcPts val="1600"/>
              </a:lnSpc>
            </a:pPr>
            <a:r>
              <a:rPr lang="sv-SE" sz="1400" dirty="0"/>
              <a:t>Anpassat för studenter på högskolan och universitet och siktar på ett jobb i privat sektor efter examen.</a:t>
            </a:r>
          </a:p>
          <a:p>
            <a:pPr lvl="0">
              <a:lnSpc>
                <a:spcPts val="1600"/>
              </a:lnSpc>
            </a:pPr>
            <a:r>
              <a:rPr lang="sv-SE" sz="1400" dirty="0"/>
              <a:t>Experthjälp om löner och avtal för </a:t>
            </a:r>
            <a:br>
              <a:rPr lang="sv-SE" sz="1400" dirty="0"/>
            </a:br>
            <a:r>
              <a:rPr lang="sv-SE" sz="1400" dirty="0"/>
              <a:t>extrajobbet och inför jobb efter examen.</a:t>
            </a:r>
          </a:p>
          <a:p>
            <a:pPr lvl="0">
              <a:lnSpc>
                <a:spcPts val="1600"/>
              </a:lnSpc>
            </a:pPr>
            <a:r>
              <a:rPr lang="sv-SE" sz="1400" dirty="0"/>
              <a:t>Seminarier.</a:t>
            </a:r>
          </a:p>
          <a:p>
            <a:pPr lvl="0">
              <a:lnSpc>
                <a:spcPts val="1600"/>
              </a:lnSpc>
            </a:pPr>
            <a:r>
              <a:rPr lang="sv-SE" sz="1400" dirty="0"/>
              <a:t>Förmånlig hem- och olycksfallsförsäkring.</a:t>
            </a:r>
          </a:p>
          <a:p>
            <a:pPr lvl="0">
              <a:lnSpc>
                <a:spcPts val="1600"/>
              </a:lnSpc>
            </a:pPr>
            <a:r>
              <a:rPr lang="sv-SE" sz="1400" dirty="0"/>
              <a:t>0 kr för hela studietiden.</a:t>
            </a:r>
          </a:p>
          <a:p>
            <a:pPr lvl="0">
              <a:lnSpc>
                <a:spcPts val="1600"/>
              </a:lnSpc>
            </a:pPr>
            <a:r>
              <a:rPr lang="sv-SE" sz="1400" dirty="0"/>
              <a:t>100 kr för första året som </a:t>
            </a:r>
            <a:br>
              <a:rPr lang="sv-SE" sz="1400" dirty="0"/>
            </a:br>
            <a:r>
              <a:rPr lang="sv-SE" sz="1400" dirty="0"/>
              <a:t>yrkesverksam medlem.</a:t>
            </a:r>
          </a:p>
          <a:p>
            <a:pPr>
              <a:lnSpc>
                <a:spcPts val="1600"/>
              </a:lnSpc>
            </a:pPr>
            <a:endParaRPr lang="sv-SE" sz="1400" dirty="0"/>
          </a:p>
        </p:txBody>
      </p:sp>
      <p:pic>
        <p:nvPicPr>
          <p:cNvPr id="15" name="Platshållare för bild 14" descr="En bild som visar inomhus, objekt, flera&#10;&#10;Automatiskt genererad beskrivning">
            <a:extLst>
              <a:ext uri="{FF2B5EF4-FFF2-40B4-BE49-F238E27FC236}">
                <a16:creationId xmlns:a16="http://schemas.microsoft.com/office/drawing/2014/main" id="{91571550-5107-3744-9413-53CEBE4710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68183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90EB1E-1D2B-D34D-8E13-2DA01A05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62" y="650150"/>
            <a:ext cx="6192837" cy="900000"/>
          </a:xfrm>
        </p:spPr>
        <p:txBody>
          <a:bodyPr/>
          <a:lstStyle/>
          <a:p>
            <a:r>
              <a:rPr lang="sv-SE" dirty="0"/>
              <a:t>Unionen Chef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4841799-7D09-A549-8543-48C8F784F9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39862" y="1706375"/>
            <a:ext cx="3132138" cy="2375241"/>
          </a:xfrm>
        </p:spPr>
        <p:txBody>
          <a:bodyPr/>
          <a:lstStyle/>
          <a:p>
            <a:pPr lvl="0">
              <a:lnSpc>
                <a:spcPts val="1600"/>
              </a:lnSpc>
            </a:pPr>
            <a:r>
              <a:rPr lang="sv-SE" sz="1400" dirty="0"/>
              <a:t>Fler än 100 000 chefsmedlemmar.</a:t>
            </a:r>
          </a:p>
          <a:p>
            <a:pPr lvl="0">
              <a:lnSpc>
                <a:spcPts val="1600"/>
              </a:lnSpc>
            </a:pPr>
            <a:r>
              <a:rPr lang="sv-SE" sz="1400" dirty="0"/>
              <a:t>Ombudsman Chef i hela landet.</a:t>
            </a:r>
          </a:p>
          <a:p>
            <a:pPr lvl="0">
              <a:lnSpc>
                <a:spcPts val="1600"/>
              </a:lnSpc>
            </a:pPr>
            <a:r>
              <a:rPr lang="sv-SE" sz="1400" dirty="0"/>
              <a:t>Unionens Chefslinje, </a:t>
            </a:r>
            <a:br>
              <a:rPr lang="sv-SE" sz="1400" dirty="0"/>
            </a:br>
            <a:r>
              <a:rPr lang="sv-SE" sz="1400" dirty="0"/>
              <a:t>0771-344 344.</a:t>
            </a:r>
          </a:p>
          <a:p>
            <a:pPr lvl="0">
              <a:lnSpc>
                <a:spcPts val="1600"/>
              </a:lnSpc>
            </a:pPr>
            <a:r>
              <a:rPr lang="sv-SE" sz="1400" dirty="0"/>
              <a:t>Granskning av chefskontrakt </a:t>
            </a:r>
            <a:br>
              <a:rPr lang="sv-SE" sz="1400" dirty="0"/>
            </a:br>
            <a:r>
              <a:rPr lang="sv-SE" sz="1400" dirty="0"/>
              <a:t>och </a:t>
            </a:r>
            <a:r>
              <a:rPr lang="sv-SE" sz="1400" dirty="0" err="1"/>
              <a:t>vd-avtal</a:t>
            </a:r>
            <a:r>
              <a:rPr lang="sv-SE" sz="1400" dirty="0"/>
              <a:t>.</a:t>
            </a:r>
          </a:p>
          <a:p>
            <a:pPr lvl="0">
              <a:lnSpc>
                <a:spcPts val="1600"/>
              </a:lnSpc>
            </a:pPr>
            <a:r>
              <a:rPr lang="sv-SE" sz="1400" dirty="0"/>
              <a:t>Chefsnätverk och ledarskapskurser.</a:t>
            </a:r>
          </a:p>
          <a:p>
            <a:pPr lvl="0">
              <a:lnSpc>
                <a:spcPts val="1600"/>
              </a:lnSpc>
            </a:pPr>
            <a:r>
              <a:rPr lang="sv-SE" sz="1400" dirty="0"/>
              <a:t>Stöd med löne- och utvecklingssamtal.</a:t>
            </a:r>
          </a:p>
          <a:p>
            <a:pPr lvl="0">
              <a:lnSpc>
                <a:spcPts val="1600"/>
              </a:lnSpc>
            </a:pPr>
            <a:r>
              <a:rPr lang="sv-SE" sz="1400" dirty="0"/>
              <a:t>Chef &amp; Karriär – vår egen medlemstidning.</a:t>
            </a:r>
          </a:p>
          <a:p>
            <a:pPr lvl="0">
              <a:lnSpc>
                <a:spcPts val="1600"/>
              </a:lnSpc>
            </a:pPr>
            <a:r>
              <a:rPr lang="sv-SE" sz="1400" dirty="0"/>
              <a:t>Exklusivt samarbete med IHM.</a:t>
            </a:r>
          </a:p>
          <a:p>
            <a:pPr>
              <a:lnSpc>
                <a:spcPts val="1600"/>
              </a:lnSpc>
            </a:pPr>
            <a:endParaRPr lang="sv-SE" sz="1400" dirty="0"/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BA231B25-9003-2747-82A4-F49318560D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72885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90EB1E-1D2B-D34D-8E13-2DA01A05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62" y="650150"/>
            <a:ext cx="6192837" cy="900000"/>
          </a:xfrm>
        </p:spPr>
        <p:txBody>
          <a:bodyPr/>
          <a:lstStyle/>
          <a:p>
            <a:r>
              <a:rPr lang="sv-SE" dirty="0"/>
              <a:t>Unionen Egenföretagare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4841799-7D09-A549-8543-48C8F784F9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39862" y="1718251"/>
            <a:ext cx="3004390" cy="2375241"/>
          </a:xfrm>
        </p:spPr>
        <p:txBody>
          <a:bodyPr/>
          <a:lstStyle/>
          <a:p>
            <a:pPr marL="0" indent="0">
              <a:lnSpc>
                <a:spcPts val="1600"/>
              </a:lnSpc>
              <a:spcAft>
                <a:spcPts val="600"/>
              </a:spcAft>
              <a:buNone/>
            </a:pPr>
            <a:r>
              <a:rPr lang="sv-SE" sz="1400" dirty="0"/>
              <a:t>Ett medlemskap anpassat för egenföretagarens behov i arbetslivet</a:t>
            </a:r>
          </a:p>
          <a:p>
            <a:pPr marL="0" indent="0">
              <a:lnSpc>
                <a:spcPts val="1600"/>
              </a:lnSpc>
              <a:buNone/>
            </a:pPr>
            <a:r>
              <a:rPr lang="sv-SE" sz="1400" dirty="0"/>
              <a:t>Trygghetspaket med bland annat:</a:t>
            </a:r>
          </a:p>
          <a:p>
            <a:pPr lvl="0">
              <a:lnSpc>
                <a:spcPts val="1600"/>
              </a:lnSpc>
            </a:pPr>
            <a:r>
              <a:rPr lang="sv-SE" sz="1400" dirty="0"/>
              <a:t>Egenföretagarrådgivning och </a:t>
            </a:r>
            <a:br>
              <a:rPr lang="sv-SE" sz="1400" dirty="0"/>
            </a:br>
            <a:r>
              <a:rPr lang="sv-SE" sz="1400" dirty="0"/>
              <a:t>facklig rådgivning till </a:t>
            </a:r>
            <a:r>
              <a:rPr lang="sv-SE" sz="1400" dirty="0" err="1"/>
              <a:t>kombinatörer</a:t>
            </a:r>
            <a:r>
              <a:rPr lang="sv-SE" sz="1400" dirty="0"/>
              <a:t>.</a:t>
            </a:r>
          </a:p>
          <a:p>
            <a:pPr lvl="0">
              <a:lnSpc>
                <a:spcPts val="1600"/>
              </a:lnSpc>
            </a:pPr>
            <a:r>
              <a:rPr lang="sv-SE" sz="1400" dirty="0"/>
              <a:t>Unionens försäkringserbjudande </a:t>
            </a:r>
            <a:br>
              <a:rPr lang="sv-SE" sz="1400" dirty="0"/>
            </a:br>
            <a:r>
              <a:rPr lang="sv-SE" sz="1400" dirty="0"/>
              <a:t>och möjlighet att teckna förmånliga företagsförsäkringar.</a:t>
            </a:r>
          </a:p>
        </p:txBody>
      </p:sp>
      <p:pic>
        <p:nvPicPr>
          <p:cNvPr id="7" name="Platshållare för bild 6" descr="En bild som visar person, person&#10;&#10;Automatiskt genererad beskrivning">
            <a:extLst>
              <a:ext uri="{FF2B5EF4-FFF2-40B4-BE49-F238E27FC236}">
                <a16:creationId xmlns:a16="http://schemas.microsoft.com/office/drawing/2014/main" id="{EDEFF653-0C3A-314E-8125-916576BD35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62956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90EB1E-1D2B-D34D-8E13-2DA01A05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62" y="627534"/>
            <a:ext cx="6192837" cy="900000"/>
          </a:xfrm>
        </p:spPr>
        <p:txBody>
          <a:bodyPr/>
          <a:lstStyle/>
          <a:p>
            <a:r>
              <a:rPr lang="sv-SE" dirty="0"/>
              <a:t>Unionen Egenföretagare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4841799-7D09-A549-8543-48C8F784F9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39862" y="1717525"/>
            <a:ext cx="3132138" cy="2375241"/>
          </a:xfrm>
        </p:spPr>
        <p:txBody>
          <a:bodyPr/>
          <a:lstStyle/>
          <a:p>
            <a:pPr marL="0" indent="0">
              <a:lnSpc>
                <a:spcPts val="1600"/>
              </a:lnSpc>
              <a:buNone/>
            </a:pPr>
            <a:r>
              <a:rPr lang="sv-SE" sz="1400" b="1" dirty="0"/>
              <a:t>Affärspaket med bland annat:</a:t>
            </a:r>
          </a:p>
          <a:p>
            <a:pPr lvl="0">
              <a:lnSpc>
                <a:spcPts val="1600"/>
              </a:lnSpc>
            </a:pPr>
            <a:r>
              <a:rPr lang="sv-SE" sz="1400" dirty="0"/>
              <a:t>Affärsjuridisk rådgivning </a:t>
            </a:r>
            <a:br>
              <a:rPr lang="sv-SE" sz="1400" dirty="0"/>
            </a:br>
            <a:r>
              <a:rPr lang="sv-SE" sz="1400" dirty="0"/>
              <a:t>(1 timme per ärende, upp till 10 gånger per år).</a:t>
            </a:r>
          </a:p>
          <a:p>
            <a:pPr lvl="0">
              <a:lnSpc>
                <a:spcPts val="1600"/>
              </a:lnSpc>
              <a:spcAft>
                <a:spcPts val="600"/>
              </a:spcAft>
            </a:pPr>
            <a:r>
              <a:rPr lang="sv-SE" sz="1400" dirty="0"/>
              <a:t>Affärscoachning.</a:t>
            </a:r>
          </a:p>
          <a:p>
            <a:pPr marL="0" indent="0">
              <a:lnSpc>
                <a:spcPts val="1600"/>
              </a:lnSpc>
              <a:buNone/>
            </a:pPr>
            <a:r>
              <a:rPr lang="sv-SE" sz="1400" b="1" dirty="0"/>
              <a:t>Politik och påverkan:</a:t>
            </a:r>
          </a:p>
          <a:p>
            <a:pPr lvl="0">
              <a:lnSpc>
                <a:spcPts val="1600"/>
              </a:lnSpc>
            </a:pPr>
            <a:r>
              <a:rPr lang="sv-SE" sz="1400" dirty="0"/>
              <a:t>Unionen arbetar för att påverka </a:t>
            </a:r>
            <a:br>
              <a:rPr lang="sv-SE" sz="1400" dirty="0"/>
            </a:br>
            <a:r>
              <a:rPr lang="sv-SE" sz="1400" dirty="0"/>
              <a:t>politiska beslut för ett tryggare </a:t>
            </a:r>
            <a:br>
              <a:rPr lang="sv-SE" sz="1400" dirty="0"/>
            </a:br>
            <a:r>
              <a:rPr lang="sv-SE" sz="1400" dirty="0"/>
              <a:t>arbetsliv även för egenföretagare. </a:t>
            </a:r>
          </a:p>
          <a:p>
            <a:pPr lvl="0">
              <a:lnSpc>
                <a:spcPts val="1600"/>
              </a:lnSpc>
            </a:pPr>
            <a:r>
              <a:rPr lang="sv-SE" sz="1400" dirty="0"/>
              <a:t>Som medlem har du möjlighet till inflytande i Unionen.</a:t>
            </a:r>
          </a:p>
        </p:txBody>
      </p:sp>
      <p:pic>
        <p:nvPicPr>
          <p:cNvPr id="12" name="Platshållare för bild 6" descr="En bild som visar person, person&#10;&#10;Automatiskt genererad beskrivning">
            <a:extLst>
              <a:ext uri="{FF2B5EF4-FFF2-40B4-BE49-F238E27FC236}">
                <a16:creationId xmlns:a16="http://schemas.microsoft.com/office/drawing/2014/main" id="{4ABB9025-3679-9242-81F1-C796DBBAEA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0400" y="1851160"/>
            <a:ext cx="2840400" cy="1890000"/>
          </a:xfrm>
        </p:spPr>
      </p:pic>
    </p:spTree>
    <p:extLst>
      <p:ext uri="{BB962C8B-B14F-4D97-AF65-F5344CB8AC3E}">
        <p14:creationId xmlns:p14="http://schemas.microsoft.com/office/powerpoint/2010/main" val="329894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90EB1E-1D2B-D34D-8E13-2DA01A05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62" y="626400"/>
            <a:ext cx="6192837" cy="900000"/>
          </a:xfrm>
        </p:spPr>
        <p:txBody>
          <a:bodyPr/>
          <a:lstStyle/>
          <a:p>
            <a:r>
              <a:rPr lang="sv-SE" dirty="0"/>
              <a:t>Ring Unionen 0770-870 870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B29F84E-7382-E248-A5BC-7B14D553E4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39861" y="1718250"/>
            <a:ext cx="6444507" cy="2376488"/>
          </a:xfrm>
        </p:spPr>
        <p:txBody>
          <a:bodyPr/>
          <a:lstStyle/>
          <a:p>
            <a:pPr>
              <a:lnSpc>
                <a:spcPts val="1600"/>
              </a:lnSpc>
            </a:pPr>
            <a:r>
              <a:rPr lang="sv-SE" dirty="0"/>
              <a:t>Ring Unionen 0770-870 870</a:t>
            </a:r>
          </a:p>
          <a:p>
            <a:pPr>
              <a:lnSpc>
                <a:spcPts val="1600"/>
              </a:lnSpc>
            </a:pPr>
            <a:r>
              <a:rPr lang="sv-SE" dirty="0"/>
              <a:t>Vi svarar på alla dina frågor om villkoren i arbetslivet </a:t>
            </a:r>
            <a:br>
              <a:rPr lang="sv-SE" dirty="0"/>
            </a:br>
            <a:r>
              <a:rPr lang="sv-SE" dirty="0"/>
              <a:t>och förmåner i medlemskapet.</a:t>
            </a:r>
          </a:p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sv-SE" dirty="0"/>
              <a:t>På </a:t>
            </a:r>
            <a:r>
              <a:rPr lang="sv-SE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unionen.se</a:t>
            </a:r>
            <a:r>
              <a:rPr lang="sv-SE" dirty="0"/>
              <a:t> hittar du det mesta som rör ditt arbetsliv.</a:t>
            </a:r>
          </a:p>
          <a:p>
            <a:pPr marL="0" indent="0">
              <a:lnSpc>
                <a:spcPts val="1600"/>
              </a:lnSpc>
              <a:buNone/>
            </a:pPr>
            <a:r>
              <a:rPr lang="sv-SE" b="1" dirty="0"/>
              <a:t>Sociala medier:</a:t>
            </a:r>
          </a:p>
          <a:p>
            <a:pPr>
              <a:lnSpc>
                <a:spcPts val="1600"/>
              </a:lnSpc>
            </a:pPr>
            <a:r>
              <a:rPr lang="sv-SE" dirty="0"/>
              <a:t>facebook.com/</a:t>
            </a:r>
            <a:r>
              <a:rPr lang="sv-SE" dirty="0" err="1"/>
              <a:t>unionensverige</a:t>
            </a:r>
            <a:endParaRPr lang="sv-SE" dirty="0"/>
          </a:p>
          <a:p>
            <a:pPr>
              <a:lnSpc>
                <a:spcPts val="1600"/>
              </a:lnSpc>
            </a:pPr>
            <a:r>
              <a:rPr lang="sv-SE" dirty="0"/>
              <a:t>twitter.com/unionen</a:t>
            </a:r>
          </a:p>
          <a:p>
            <a:pPr>
              <a:lnSpc>
                <a:spcPts val="1600"/>
              </a:lnSpc>
            </a:pPr>
            <a:endParaRPr lang="sv-SE" dirty="0"/>
          </a:p>
          <a:p>
            <a:pPr>
              <a:lnSpc>
                <a:spcPts val="1600"/>
              </a:lnSpc>
            </a:pPr>
            <a:r>
              <a:rPr lang="sv-SE" dirty="0"/>
              <a:t>Vill du förbättra på jobbet? </a:t>
            </a:r>
            <a:br>
              <a:rPr lang="sv-SE" dirty="0"/>
            </a:br>
            <a:r>
              <a:rPr lang="sv-SE" dirty="0"/>
              <a:t>Läs mer på </a:t>
            </a:r>
            <a:r>
              <a:rPr lang="sv-SE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unionen.se/fortroendevald</a:t>
            </a:r>
            <a:endParaRPr lang="sv-SE" dirty="0"/>
          </a:p>
          <a:p>
            <a:pPr>
              <a:lnSpc>
                <a:spcPts val="1600"/>
              </a:lnSpc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208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324057-66C9-CF48-855A-6B55A637BC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2145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innehåll 18">
            <a:extLst>
              <a:ext uri="{FF2B5EF4-FFF2-40B4-BE49-F238E27FC236}">
                <a16:creationId xmlns:a16="http://schemas.microsoft.com/office/drawing/2014/main" id="{BEAEECB0-2B55-8A49-B88D-595D0AB2D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862" y="1718249"/>
            <a:ext cx="3619026" cy="3024857"/>
          </a:xfrm>
        </p:spPr>
        <p:txBody>
          <a:bodyPr/>
          <a:lstStyle/>
          <a:p>
            <a:pPr lvl="0">
              <a:lnSpc>
                <a:spcPts val="1600"/>
              </a:lnSpc>
            </a:pPr>
            <a:r>
              <a:rPr lang="sv-SE" dirty="0"/>
              <a:t>Välkomnar dig som tjänsteman i privata </a:t>
            </a:r>
            <a:br>
              <a:rPr lang="sv-SE" dirty="0"/>
            </a:br>
            <a:r>
              <a:rPr lang="sv-SE" dirty="0"/>
              <a:t>sektorn i de branscher där Unionen </a:t>
            </a:r>
            <a:br>
              <a:rPr lang="sv-SE" dirty="0"/>
            </a:br>
            <a:r>
              <a:rPr lang="sv-SE" dirty="0"/>
              <a:t>organiserar sina medlemmar.</a:t>
            </a:r>
          </a:p>
          <a:p>
            <a:pPr lvl="0">
              <a:lnSpc>
                <a:spcPts val="1600"/>
              </a:lnSpc>
            </a:pPr>
            <a:r>
              <a:rPr lang="sv-SE" dirty="0"/>
              <a:t>Vi är över 690 000 medlemmar på ca 88 000 olika arbetsplatser där alla kan vara med oavsett befattning, utbildning eller lön.</a:t>
            </a:r>
          </a:p>
          <a:p>
            <a:pPr lvl="0">
              <a:lnSpc>
                <a:spcPts val="1600"/>
              </a:lnSpc>
            </a:pPr>
            <a:r>
              <a:rPr lang="sv-SE" dirty="0"/>
              <a:t>Ca 2 500 fackliga klubbar på arbetsplatser </a:t>
            </a:r>
            <a:br>
              <a:rPr lang="sv-SE" dirty="0"/>
            </a:br>
            <a:r>
              <a:rPr lang="sv-SE" dirty="0"/>
              <a:t>och ungefär 27 000 förtroendevalda.</a:t>
            </a:r>
          </a:p>
          <a:p>
            <a:pPr lvl="0">
              <a:lnSpc>
                <a:spcPts val="1600"/>
              </a:lnSpc>
            </a:pPr>
            <a:r>
              <a:rPr lang="sv-SE" dirty="0"/>
              <a:t>23 regionkontor runt om i Sverige.</a:t>
            </a:r>
          </a:p>
          <a:p>
            <a:pPr lvl="0">
              <a:lnSpc>
                <a:spcPts val="1600"/>
              </a:lnSpc>
            </a:pPr>
            <a:r>
              <a:rPr lang="sv-SE" dirty="0"/>
              <a:t>Unionen är ett partipolitiskt obundet </a:t>
            </a:r>
            <a:br>
              <a:rPr lang="sv-SE" dirty="0"/>
            </a:br>
            <a:r>
              <a:rPr lang="sv-SE" dirty="0"/>
              <a:t>fackförbund.</a:t>
            </a:r>
          </a:p>
          <a:p>
            <a:pPr>
              <a:lnSpc>
                <a:spcPts val="1600"/>
              </a:lnSpc>
            </a:pPr>
            <a:r>
              <a:rPr lang="sv-SE" dirty="0"/>
              <a:t>Medlem i TCO.</a:t>
            </a:r>
          </a:p>
        </p:txBody>
      </p:sp>
      <p:pic>
        <p:nvPicPr>
          <p:cNvPr id="26" name="Platshållare för bild 25">
            <a:extLst>
              <a:ext uri="{FF2B5EF4-FFF2-40B4-BE49-F238E27FC236}">
                <a16:creationId xmlns:a16="http://schemas.microsoft.com/office/drawing/2014/main" id="{37A21D4A-BB8C-864E-B0F7-EA5BC81D3F6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797631" y="1389892"/>
            <a:ext cx="3516402" cy="2667670"/>
          </a:xfrm>
          <a:prstGeom prst="rect">
            <a:avLst/>
          </a:prstGeom>
          <a:noFill/>
        </p:spPr>
      </p:pic>
      <p:sp>
        <p:nvSpPr>
          <p:cNvPr id="29" name="Rubrik 1">
            <a:extLst>
              <a:ext uri="{FF2B5EF4-FFF2-40B4-BE49-F238E27FC236}">
                <a16:creationId xmlns:a16="http://schemas.microsoft.com/office/drawing/2014/main" id="{D9BCA384-8CD5-F647-9D4C-EFD510F7E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62" y="650150"/>
            <a:ext cx="6192837" cy="900000"/>
          </a:xfrm>
        </p:spPr>
        <p:txBody>
          <a:bodyPr/>
          <a:lstStyle/>
          <a:p>
            <a:r>
              <a:rPr lang="sv-SE" dirty="0"/>
              <a:t>Det här är Unionen</a:t>
            </a:r>
          </a:p>
        </p:txBody>
      </p:sp>
    </p:spTree>
    <p:extLst>
      <p:ext uri="{BB962C8B-B14F-4D97-AF65-F5344CB8AC3E}">
        <p14:creationId xmlns:p14="http://schemas.microsoft.com/office/powerpoint/2010/main" val="184653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4841799-7D09-A549-8543-48C8F784F9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39862" y="1717525"/>
            <a:ext cx="3004390" cy="2375241"/>
          </a:xfrm>
        </p:spPr>
        <p:txBody>
          <a:bodyPr/>
          <a:lstStyle/>
          <a:p>
            <a:pPr lvl="0">
              <a:lnSpc>
                <a:spcPts val="1600"/>
              </a:lnSpc>
            </a:pPr>
            <a:r>
              <a:rPr lang="sv-SE" sz="1400" dirty="0"/>
              <a:t>Vi tror på styrkan att förena alla</a:t>
            </a:r>
            <a:br>
              <a:rPr lang="sv-SE" sz="1400" dirty="0"/>
            </a:br>
            <a:r>
              <a:rPr lang="sv-SE" sz="1400" dirty="0"/>
              <a:t>anställda på samma arbetsplats </a:t>
            </a:r>
            <a:br>
              <a:rPr lang="sv-SE" sz="1400" dirty="0"/>
            </a:br>
            <a:r>
              <a:rPr lang="sv-SE" sz="1400" dirty="0"/>
              <a:t>i samma fack.</a:t>
            </a:r>
          </a:p>
          <a:p>
            <a:pPr lvl="0">
              <a:lnSpc>
                <a:spcPts val="1600"/>
              </a:lnSpc>
            </a:pPr>
            <a:r>
              <a:rPr lang="sv-SE" sz="1400" dirty="0"/>
              <a:t>Vi erbjuder ett medlemskap som </a:t>
            </a:r>
            <a:br>
              <a:rPr lang="sv-SE" sz="1400" dirty="0"/>
            </a:br>
            <a:r>
              <a:rPr lang="sv-SE" sz="1400" dirty="0"/>
              <a:t>ger dig trygghet, utveckling och </a:t>
            </a:r>
            <a:br>
              <a:rPr lang="sv-SE" sz="1400" dirty="0"/>
            </a:br>
            <a:r>
              <a:rPr lang="sv-SE" sz="1400" dirty="0"/>
              <a:t>kraft att påverka ditt arbetsliv.</a:t>
            </a:r>
          </a:p>
          <a:p>
            <a:pPr marL="0" indent="0">
              <a:lnSpc>
                <a:spcPts val="1600"/>
              </a:lnSpc>
              <a:buNone/>
            </a:pPr>
            <a:endParaRPr lang="sv-SE" sz="1400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90EB1E-1D2B-D34D-8E13-2DA01A05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62" y="662025"/>
            <a:ext cx="6192837" cy="900000"/>
          </a:xfrm>
        </p:spPr>
        <p:txBody>
          <a:bodyPr/>
          <a:lstStyle/>
          <a:p>
            <a:r>
              <a:rPr lang="sv-SE" dirty="0"/>
              <a:t>Medlemskapet</a:t>
            </a:r>
          </a:p>
        </p:txBody>
      </p:sp>
      <p:pic>
        <p:nvPicPr>
          <p:cNvPr id="11" name="Platshållare för bild 10" descr="En bild som visar person, stående, grön&#10;&#10;Automatiskt genererad beskrivning">
            <a:extLst>
              <a:ext uri="{FF2B5EF4-FFF2-40B4-BE49-F238E27FC236}">
                <a16:creationId xmlns:a16="http://schemas.microsoft.com/office/drawing/2014/main" id="{6A4B12D2-BBD6-7C41-B2F9-D1AA6D1DCB8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9"/>
          <a:stretch/>
        </p:blipFill>
        <p:spPr>
          <a:xfrm>
            <a:off x="4730400" y="1851160"/>
            <a:ext cx="2840400" cy="1890000"/>
          </a:xfrm>
        </p:spPr>
      </p:pic>
    </p:spTree>
    <p:extLst>
      <p:ext uri="{BB962C8B-B14F-4D97-AF65-F5344CB8AC3E}">
        <p14:creationId xmlns:p14="http://schemas.microsoft.com/office/powerpoint/2010/main" val="314195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90EB1E-1D2B-D34D-8E13-2DA01A05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62" y="662025"/>
            <a:ext cx="6192837" cy="900000"/>
          </a:xfrm>
        </p:spPr>
        <p:txBody>
          <a:bodyPr/>
          <a:lstStyle/>
          <a:p>
            <a:r>
              <a:rPr lang="sv-SE" dirty="0"/>
              <a:t>Inkomstförsäkring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4841799-7D09-A549-8543-48C8F784F9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39862" y="1730125"/>
            <a:ext cx="3290538" cy="3413375"/>
          </a:xfrm>
        </p:spPr>
        <p:txBody>
          <a:bodyPr/>
          <a:lstStyle/>
          <a:p>
            <a:pPr lvl="0">
              <a:lnSpc>
                <a:spcPts val="1600"/>
              </a:lnSpc>
            </a:pPr>
            <a:r>
              <a:rPr lang="sv-SE" sz="1400" dirty="0"/>
              <a:t>Inkomstförsäkring – ingår i </a:t>
            </a:r>
            <a:br>
              <a:rPr lang="sv-SE" sz="1400" dirty="0"/>
            </a:br>
            <a:r>
              <a:rPr lang="sv-SE" sz="1400" dirty="0"/>
              <a:t>medlemskapet och försäkrar din </a:t>
            </a:r>
            <a:br>
              <a:rPr lang="sv-SE" sz="1400" dirty="0"/>
            </a:br>
            <a:r>
              <a:rPr lang="sv-SE" sz="1400" dirty="0"/>
              <a:t>inkomst över taket i a-kassan.</a:t>
            </a:r>
          </a:p>
          <a:p>
            <a:pPr lvl="0">
              <a:lnSpc>
                <a:spcPts val="1600"/>
              </a:lnSpc>
            </a:pPr>
            <a:r>
              <a:rPr lang="sv-SE" sz="1400" dirty="0"/>
              <a:t>Försäkrar din inkomst över taket </a:t>
            </a:r>
            <a:br>
              <a:rPr lang="sv-SE" sz="1400" dirty="0"/>
            </a:br>
            <a:r>
              <a:rPr lang="sv-SE" sz="1400" dirty="0"/>
              <a:t>i a-kassan på löner upp till </a:t>
            </a:r>
            <a:br>
              <a:rPr lang="sv-SE" sz="1400" dirty="0"/>
            </a:br>
            <a:r>
              <a:rPr lang="sv-SE" sz="1400" dirty="0"/>
              <a:t>60 000 kr/mån.</a:t>
            </a:r>
          </a:p>
          <a:p>
            <a:r>
              <a:rPr lang="sv-SE" sz="1400" dirty="0"/>
              <a:t>Ersättning i 150 dagar, ca 7 månader.</a:t>
            </a:r>
          </a:p>
          <a:p>
            <a:pPr lvl="0">
              <a:lnSpc>
                <a:spcPts val="1600"/>
              </a:lnSpc>
            </a:pPr>
            <a:r>
              <a:rPr lang="sv-SE" sz="1400" dirty="0"/>
              <a:t>Ännu mer trygghet. Frivillig tilläggs-försäkring för fler ersättningsdagar (200) och inkomster upp till 150 000 kr/månad.</a:t>
            </a:r>
          </a:p>
          <a:p>
            <a:pPr lvl="0">
              <a:lnSpc>
                <a:spcPts val="1600"/>
              </a:lnSpc>
            </a:pPr>
            <a:r>
              <a:rPr lang="sv-SE" sz="1400" dirty="0"/>
              <a:t>Kvalifikationstid – 12 månader och medlemskap i a-kassa.</a:t>
            </a:r>
          </a:p>
          <a:p>
            <a:pPr>
              <a:lnSpc>
                <a:spcPts val="1600"/>
              </a:lnSpc>
            </a:pPr>
            <a:endParaRPr lang="sv-SE" sz="1400" dirty="0"/>
          </a:p>
        </p:txBody>
      </p:sp>
      <p:pic>
        <p:nvPicPr>
          <p:cNvPr id="7" name="Platshållare för bild 6" descr="En bild som visar inomhus&#10;&#10;Automatiskt genererad beskrivning">
            <a:extLst>
              <a:ext uri="{FF2B5EF4-FFF2-40B4-BE49-F238E27FC236}">
                <a16:creationId xmlns:a16="http://schemas.microsoft.com/office/drawing/2014/main" id="{D0EBD541-34C0-C64C-B6B8-7E217F59C9B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6025" y="1851160"/>
            <a:ext cx="2840400" cy="1890000"/>
          </a:xfrm>
        </p:spPr>
      </p:pic>
    </p:spTree>
    <p:extLst>
      <p:ext uri="{BB962C8B-B14F-4D97-AF65-F5344CB8AC3E}">
        <p14:creationId xmlns:p14="http://schemas.microsoft.com/office/powerpoint/2010/main" val="254760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90EB1E-1D2B-D34D-8E13-2DA01A05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62" y="650150"/>
            <a:ext cx="6192837" cy="900000"/>
          </a:xfrm>
        </p:spPr>
        <p:txBody>
          <a:bodyPr/>
          <a:lstStyle/>
          <a:p>
            <a:r>
              <a:rPr lang="sv-SE" dirty="0"/>
              <a:t>Juridiskt stöd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4841799-7D09-A549-8543-48C8F784F9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39862" y="1730125"/>
            <a:ext cx="3132138" cy="3269384"/>
          </a:xfrm>
        </p:spPr>
        <p:txBody>
          <a:bodyPr/>
          <a:lstStyle/>
          <a:p>
            <a:pPr marL="0" indent="0">
              <a:lnSpc>
                <a:spcPts val="1800"/>
              </a:lnSpc>
              <a:spcAft>
                <a:spcPts val="700"/>
              </a:spcAft>
              <a:buNone/>
            </a:pPr>
            <a:r>
              <a:rPr lang="sv-SE" sz="1400" dirty="0"/>
              <a:t>Juridiskt stöd i form av rådgivning, förhandlingshjälp och rättshjälp ingår.</a:t>
            </a:r>
          </a:p>
          <a:p>
            <a:pPr marL="0" indent="0">
              <a:lnSpc>
                <a:spcPts val="1600"/>
              </a:lnSpc>
              <a:buNone/>
            </a:pPr>
            <a:r>
              <a:rPr lang="sv-SE" sz="1400" dirty="0"/>
              <a:t>Unionen kan dina rättigheter till exempel:</a:t>
            </a:r>
          </a:p>
          <a:p>
            <a:pPr lvl="0">
              <a:lnSpc>
                <a:spcPts val="1600"/>
              </a:lnSpc>
            </a:pPr>
            <a:r>
              <a:rPr lang="sv-SE" sz="1400" dirty="0"/>
              <a:t>Bevakar dina intressen vid omorganisationer och uppsägningar.</a:t>
            </a:r>
          </a:p>
          <a:p>
            <a:pPr lvl="0">
              <a:lnSpc>
                <a:spcPts val="1600"/>
              </a:lnSpc>
            </a:pPr>
            <a:r>
              <a:rPr lang="sv-SE" sz="1400" dirty="0"/>
              <a:t>Hjälp att kontrollera och se till att </a:t>
            </a:r>
            <a:br>
              <a:rPr lang="sv-SE" sz="1400" dirty="0"/>
            </a:br>
            <a:r>
              <a:rPr lang="sv-SE" sz="1400" dirty="0"/>
              <a:t>du får ut den lön och ersättning </a:t>
            </a:r>
            <a:br>
              <a:rPr lang="sv-SE" sz="1400" dirty="0"/>
            </a:br>
            <a:r>
              <a:rPr lang="sv-SE" sz="1400" dirty="0"/>
              <a:t>som du har rätt till.</a:t>
            </a:r>
          </a:p>
          <a:p>
            <a:pPr lvl="0">
              <a:lnSpc>
                <a:spcPts val="1600"/>
              </a:lnSpc>
            </a:pPr>
            <a:r>
              <a:rPr lang="sv-SE" sz="1400" dirty="0"/>
              <a:t>Förhandlingshjälp vid tvister.</a:t>
            </a:r>
          </a:p>
          <a:p>
            <a:pPr lvl="0">
              <a:lnSpc>
                <a:spcPts val="1600"/>
              </a:lnSpc>
            </a:pPr>
            <a:r>
              <a:rPr lang="sv-SE" sz="1400" dirty="0"/>
              <a:t>Ingen risk att behöva betala rättegångskostnader.</a:t>
            </a:r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63E59A2C-A4FC-4A41-A0BC-2CAD3B1A7D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49269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90EB1E-1D2B-D34D-8E13-2DA01A05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638275"/>
            <a:ext cx="6192837" cy="900000"/>
          </a:xfrm>
        </p:spPr>
        <p:txBody>
          <a:bodyPr/>
          <a:lstStyle/>
          <a:p>
            <a:r>
              <a:rPr lang="sv-SE" dirty="0"/>
              <a:t>Din lön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4841799-7D09-A549-8543-48C8F784F9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39862" y="1730125"/>
            <a:ext cx="3132138" cy="3768148"/>
          </a:xfrm>
        </p:spPr>
        <p:txBody>
          <a:bodyPr/>
          <a:lstStyle/>
          <a:p>
            <a:pPr lvl="0">
              <a:lnSpc>
                <a:spcPts val="1500"/>
              </a:lnSpc>
            </a:pPr>
            <a:r>
              <a:rPr lang="sv-SE" sz="1400" dirty="0"/>
              <a:t>Att vara nöjd med lönen är viktigt för att trivas på jobbet. Därför vill vi att du ska ha riktigt bra koll på löneläget.</a:t>
            </a:r>
          </a:p>
          <a:p>
            <a:pPr lvl="0">
              <a:lnSpc>
                <a:spcPts val="1500"/>
              </a:lnSpc>
            </a:pPr>
            <a:r>
              <a:rPr lang="sv-SE" sz="1400" dirty="0"/>
              <a:t>Unionens Marknadslöner – populär webbtjänst med aktuella lönelägen för de vanligaste yrkena bland Unionens medlemmar.</a:t>
            </a:r>
          </a:p>
          <a:p>
            <a:pPr lvl="0">
              <a:lnSpc>
                <a:spcPts val="1500"/>
              </a:lnSpc>
            </a:pPr>
            <a:r>
              <a:rPr lang="sv-SE" sz="1400" dirty="0"/>
              <a:t>Behöver du bolla lönefunderingar med någon? Lönecoachning av </a:t>
            </a:r>
            <a:br>
              <a:rPr lang="sv-SE" sz="1400" dirty="0"/>
            </a:br>
            <a:r>
              <a:rPr lang="sv-SE" sz="1400" dirty="0"/>
              <a:t>våra rådgivare.</a:t>
            </a:r>
          </a:p>
          <a:p>
            <a:pPr lvl="0">
              <a:lnSpc>
                <a:spcPts val="1500"/>
              </a:lnSpc>
            </a:pPr>
            <a:r>
              <a:rPr lang="sv-SE" sz="1400" dirty="0"/>
              <a:t>Tips för att höja din lön. Så lyckas du med lönesamtalet. Vad gäller kring övertidsersättning? På </a:t>
            </a:r>
            <a:r>
              <a:rPr lang="sv-SE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unionen.se/lon</a:t>
            </a:r>
            <a:r>
              <a:rPr lang="sv-SE" sz="1400" dirty="0"/>
              <a:t> finns allt om din lön.</a:t>
            </a:r>
          </a:p>
        </p:txBody>
      </p:sp>
      <p:pic>
        <p:nvPicPr>
          <p:cNvPr id="7" name="Platshållare för bild 6" descr="En bild som visar text, flera&#10;&#10;Automatiskt genererad beskrivning">
            <a:extLst>
              <a:ext uri="{FF2B5EF4-FFF2-40B4-BE49-F238E27FC236}">
                <a16:creationId xmlns:a16="http://schemas.microsoft.com/office/drawing/2014/main" id="{8D871697-A3A4-894C-91FF-35934CF464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46336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90EB1E-1D2B-D34D-8E13-2DA01A05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62" y="651284"/>
            <a:ext cx="6192837" cy="900000"/>
          </a:xfrm>
        </p:spPr>
        <p:txBody>
          <a:bodyPr/>
          <a:lstStyle/>
          <a:p>
            <a:r>
              <a:rPr lang="sv-SE" dirty="0"/>
              <a:t>Din karriär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4841799-7D09-A549-8543-48C8F784F9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39862" y="1729400"/>
            <a:ext cx="3290538" cy="3602618"/>
          </a:xfrm>
        </p:spPr>
        <p:txBody>
          <a:bodyPr/>
          <a:lstStyle/>
          <a:p>
            <a:pPr lvl="0">
              <a:lnSpc>
                <a:spcPts val="1600"/>
              </a:lnSpc>
            </a:pPr>
            <a:r>
              <a:rPr lang="sv-SE" sz="1400" dirty="0"/>
              <a:t>Oavsett om du vill växa i nuvarande </a:t>
            </a:r>
            <a:br>
              <a:rPr lang="sv-SE" sz="1400" dirty="0"/>
            </a:br>
            <a:r>
              <a:rPr lang="sv-SE" sz="1400" dirty="0"/>
              <a:t>roll eller byta jobb har vi tjänster och </a:t>
            </a:r>
            <a:br>
              <a:rPr lang="sv-SE" sz="1400" dirty="0"/>
            </a:br>
            <a:r>
              <a:rPr lang="sv-SE" sz="1400" dirty="0"/>
              <a:t>verktyg som ger din utveckling en knuff i rätt riktning.</a:t>
            </a:r>
          </a:p>
          <a:p>
            <a:pPr lvl="0">
              <a:lnSpc>
                <a:spcPts val="1600"/>
              </a:lnSpc>
            </a:pPr>
            <a:r>
              <a:rPr lang="sv-SE" sz="1400" dirty="0"/>
              <a:t>Karriärplanering – skapa en bild av </a:t>
            </a:r>
            <a:br>
              <a:rPr lang="sv-SE" sz="1400" dirty="0"/>
            </a:br>
            <a:r>
              <a:rPr lang="sv-SE" sz="1400" dirty="0"/>
              <a:t>hur du vill utvecklas i ditt yrkesliv.</a:t>
            </a:r>
          </a:p>
          <a:p>
            <a:pPr lvl="0">
              <a:lnSpc>
                <a:spcPts val="1600"/>
              </a:lnSpc>
            </a:pPr>
            <a:r>
              <a:rPr lang="sv-SE" sz="1400" dirty="0"/>
              <a:t>Utvecklas på jobbet – allt om utvecklingssamtal, utvecklingsplan </a:t>
            </a:r>
            <a:br>
              <a:rPr lang="sv-SE" sz="1400" dirty="0"/>
            </a:br>
            <a:r>
              <a:rPr lang="sv-SE" sz="1400" dirty="0"/>
              <a:t>och kompetensutveckling.</a:t>
            </a:r>
          </a:p>
          <a:p>
            <a:pPr lvl="0">
              <a:lnSpc>
                <a:spcPts val="1600"/>
              </a:lnSpc>
            </a:pPr>
            <a:r>
              <a:rPr lang="sv-SE" sz="1400" dirty="0"/>
              <a:t>Byta jobb – hur lyckas du bäst? </a:t>
            </a:r>
            <a:br>
              <a:rPr lang="sv-SE" sz="1400" dirty="0"/>
            </a:br>
            <a:r>
              <a:rPr lang="sv-SE" sz="1400" dirty="0"/>
              <a:t>Vi har det stödmaterial du behöver bland annat cv-mallar, </a:t>
            </a:r>
            <a:r>
              <a:rPr lang="sv-SE" sz="1400" dirty="0" err="1"/>
              <a:t>cv-granskning</a:t>
            </a:r>
            <a:r>
              <a:rPr lang="sv-SE" sz="1400" dirty="0"/>
              <a:t>, LinkedIn-granskning, </a:t>
            </a:r>
            <a:r>
              <a:rPr lang="sv-SE" sz="1400" dirty="0" err="1"/>
              <a:t>webinarier</a:t>
            </a:r>
            <a:r>
              <a:rPr lang="sv-SE" sz="1400" dirty="0"/>
              <a:t> om karriär och LinkedIn, med mera.</a:t>
            </a:r>
          </a:p>
          <a:p>
            <a:pPr>
              <a:lnSpc>
                <a:spcPts val="1600"/>
              </a:lnSpc>
            </a:pPr>
            <a:endParaRPr lang="sv-SE" sz="1400" dirty="0"/>
          </a:p>
        </p:txBody>
      </p:sp>
      <p:pic>
        <p:nvPicPr>
          <p:cNvPr id="8" name="Platshållare för bild 7" descr="En bild som visar person&#10;&#10;Automatiskt genererad beskrivning">
            <a:extLst>
              <a:ext uri="{FF2B5EF4-FFF2-40B4-BE49-F238E27FC236}">
                <a16:creationId xmlns:a16="http://schemas.microsoft.com/office/drawing/2014/main" id="{A7368D83-7F5F-3B45-BC2E-BE45C7A8CC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28699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90EB1E-1D2B-D34D-8E13-2DA01A05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62" y="650150"/>
            <a:ext cx="6192837" cy="900000"/>
          </a:xfrm>
        </p:spPr>
        <p:txBody>
          <a:bodyPr/>
          <a:lstStyle/>
          <a:p>
            <a:r>
              <a:rPr lang="sv-SE" dirty="0"/>
              <a:t>Inflytande på arbetsplatsen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4841799-7D09-A549-8543-48C8F784F9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39862" y="1718250"/>
            <a:ext cx="4644306" cy="2375241"/>
          </a:xfrm>
        </p:spPr>
        <p:txBody>
          <a:bodyPr/>
          <a:lstStyle/>
          <a:p>
            <a:pPr lvl="0">
              <a:lnSpc>
                <a:spcPts val="1600"/>
              </a:lnSpc>
            </a:pPr>
            <a:r>
              <a:rPr lang="sv-SE" sz="1400" dirty="0"/>
              <a:t>Var med och påverka det som </a:t>
            </a:r>
            <a:br>
              <a:rPr lang="sv-SE" sz="1400" dirty="0"/>
            </a:br>
            <a:r>
              <a:rPr lang="sv-SE" sz="1400" dirty="0"/>
              <a:t>engagerar dig på jobbet.</a:t>
            </a:r>
          </a:p>
          <a:p>
            <a:pPr lvl="0">
              <a:lnSpc>
                <a:spcPts val="1600"/>
              </a:lnSpc>
              <a:spcAft>
                <a:spcPts val="700"/>
              </a:spcAft>
            </a:pPr>
            <a:r>
              <a:rPr lang="sv-SE" sz="1400" dirty="0"/>
              <a:t>Unionen erbjuder utbildning och stöd.</a:t>
            </a:r>
          </a:p>
          <a:p>
            <a:pPr marL="0" indent="0">
              <a:lnSpc>
                <a:spcPts val="1600"/>
              </a:lnSpc>
              <a:buNone/>
            </a:pPr>
            <a:r>
              <a:rPr lang="sv-SE" sz="1400" b="1" dirty="0"/>
              <a:t>Med ombud eller klubb så får ni lokal </a:t>
            </a:r>
            <a:br>
              <a:rPr lang="sv-SE" sz="1400" b="1" dirty="0"/>
            </a:br>
            <a:r>
              <a:rPr lang="sv-SE" sz="1400" b="1" dirty="0"/>
              <a:t>representation och möjlighet att få:</a:t>
            </a:r>
          </a:p>
          <a:p>
            <a:pPr lvl="0">
              <a:lnSpc>
                <a:spcPts val="1600"/>
              </a:lnSpc>
            </a:pPr>
            <a:r>
              <a:rPr lang="sv-SE" sz="1400" dirty="0"/>
              <a:t>Påverka beslut på arbetsplatsen.</a:t>
            </a:r>
          </a:p>
          <a:p>
            <a:pPr lvl="0">
              <a:lnSpc>
                <a:spcPts val="1600"/>
              </a:lnSpc>
            </a:pPr>
            <a:r>
              <a:rPr lang="sv-SE" sz="1400" dirty="0"/>
              <a:t>Insyn i lönesättning och inflytande </a:t>
            </a:r>
            <a:br>
              <a:rPr lang="sv-SE" sz="1400" dirty="0"/>
            </a:br>
            <a:r>
              <a:rPr lang="sv-SE" sz="1400" dirty="0"/>
              <a:t>genom löneförhandlingar.</a:t>
            </a:r>
          </a:p>
          <a:p>
            <a:pPr lvl="0">
              <a:lnSpc>
                <a:spcPts val="1600"/>
              </a:lnSpc>
            </a:pPr>
            <a:r>
              <a:rPr lang="sv-SE" sz="1400" dirty="0"/>
              <a:t>Rätt till information och förhandling </a:t>
            </a:r>
            <a:br>
              <a:rPr lang="sv-SE" sz="1400" dirty="0"/>
            </a:br>
            <a:r>
              <a:rPr lang="sv-SE" sz="1400" dirty="0"/>
              <a:t>inför omorganisation.</a:t>
            </a:r>
          </a:p>
          <a:p>
            <a:pPr lvl="0">
              <a:lnSpc>
                <a:spcPts val="1600"/>
              </a:lnSpc>
            </a:pPr>
            <a:r>
              <a:rPr lang="sv-SE" sz="1400" dirty="0"/>
              <a:t>Stöd i Medbestämmandelagen (MBL) </a:t>
            </a:r>
            <a:br>
              <a:rPr lang="sv-SE" sz="1400" dirty="0"/>
            </a:br>
            <a:r>
              <a:rPr lang="sv-SE" sz="1400" dirty="0"/>
              <a:t>och Förtroendemannalagen (FML).</a:t>
            </a:r>
          </a:p>
          <a:p>
            <a:pPr>
              <a:lnSpc>
                <a:spcPts val="1600"/>
              </a:lnSpc>
            </a:pPr>
            <a:endParaRPr lang="sv-SE" sz="1400" dirty="0"/>
          </a:p>
        </p:txBody>
      </p:sp>
      <p:pic>
        <p:nvPicPr>
          <p:cNvPr id="11" name="Platshållare för bild 10" descr="En bild som visar person, inomhus&#10;&#10;Automatiskt genererad beskrivning">
            <a:extLst>
              <a:ext uri="{FF2B5EF4-FFF2-40B4-BE49-F238E27FC236}">
                <a16:creationId xmlns:a16="http://schemas.microsoft.com/office/drawing/2014/main" id="{16EA72D2-0534-0A46-B000-46900161CF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4150" y="1851160"/>
            <a:ext cx="2840400" cy="1890000"/>
          </a:xfrm>
        </p:spPr>
      </p:pic>
    </p:spTree>
    <p:extLst>
      <p:ext uri="{BB962C8B-B14F-4D97-AF65-F5344CB8AC3E}">
        <p14:creationId xmlns:p14="http://schemas.microsoft.com/office/powerpoint/2010/main" val="233061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90EB1E-1D2B-D34D-8E13-2DA01A05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62" y="651284"/>
            <a:ext cx="6192837" cy="900000"/>
          </a:xfrm>
        </p:spPr>
        <p:txBody>
          <a:bodyPr/>
          <a:lstStyle/>
          <a:p>
            <a:r>
              <a:rPr lang="sv-SE" dirty="0"/>
              <a:t>Kollektivavtal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4841799-7D09-A549-8543-48C8F784F9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39862" y="1717525"/>
            <a:ext cx="3004390" cy="2375241"/>
          </a:xfrm>
        </p:spPr>
        <p:txBody>
          <a:bodyPr/>
          <a:lstStyle/>
          <a:p>
            <a:pPr lvl="0">
              <a:lnSpc>
                <a:spcPts val="1600"/>
              </a:lnSpc>
            </a:pPr>
            <a:r>
              <a:rPr lang="sv-SE" sz="1400" dirty="0"/>
              <a:t>Branschanpassade villkor och </a:t>
            </a:r>
            <a:br>
              <a:rPr lang="sv-SE" sz="1400" dirty="0"/>
            </a:br>
            <a:r>
              <a:rPr lang="sv-SE" sz="1400" dirty="0"/>
              <a:t>spelregler utöver lagen.</a:t>
            </a:r>
          </a:p>
          <a:p>
            <a:pPr lvl="0">
              <a:lnSpc>
                <a:spcPts val="1600"/>
              </a:lnSpc>
            </a:pPr>
            <a:r>
              <a:rPr lang="sv-SE" sz="1400" dirty="0"/>
              <a:t>Reglerar löneökningar, övertidsersättning, föräldralön, tjänstepension med mera.</a:t>
            </a:r>
          </a:p>
          <a:p>
            <a:pPr lvl="0">
              <a:lnSpc>
                <a:spcPts val="1600"/>
              </a:lnSpc>
            </a:pPr>
            <a:r>
              <a:rPr lang="sv-SE" sz="1400" dirty="0"/>
              <a:t>Värt ca 80 000 kr/år för dig som medlem.</a:t>
            </a:r>
          </a:p>
          <a:p>
            <a:pPr lvl="0">
              <a:lnSpc>
                <a:spcPts val="1600"/>
              </a:lnSpc>
            </a:pPr>
            <a:r>
              <a:rPr lang="sv-SE" sz="1400" dirty="0"/>
              <a:t>Som medlem kan du påverka och utveckla innehållet i avtalen.</a:t>
            </a:r>
          </a:p>
          <a:p>
            <a:pPr lvl="0">
              <a:lnSpc>
                <a:spcPts val="1600"/>
              </a:lnSpc>
            </a:pPr>
            <a:r>
              <a:rPr lang="sv-SE" sz="1400" dirty="0"/>
              <a:t>Ju fler medlemmar desto starkare förhandlingspart vilket ger förutsättningar för bättre villkor i avtalsrörelsen.</a:t>
            </a:r>
          </a:p>
          <a:p>
            <a:pPr>
              <a:lnSpc>
                <a:spcPts val="1600"/>
              </a:lnSpc>
            </a:pPr>
            <a:endParaRPr lang="sv-SE" sz="1400" dirty="0"/>
          </a:p>
        </p:txBody>
      </p:sp>
      <p:pic>
        <p:nvPicPr>
          <p:cNvPr id="7" name="Platshållare för bild 6" descr="En bild som visar person, inomhus, grön&#10;&#10;Automatiskt genererad beskrivning">
            <a:extLst>
              <a:ext uri="{FF2B5EF4-FFF2-40B4-BE49-F238E27FC236}">
                <a16:creationId xmlns:a16="http://schemas.microsoft.com/office/drawing/2014/main" id="{581798A7-FE0E-2442-BD10-602A093C79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418522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nionen 2020">
  <a:themeElements>
    <a:clrScheme name="Unionen 2021">
      <a:dk1>
        <a:srgbClr val="000000"/>
      </a:dk1>
      <a:lt1>
        <a:srgbClr val="E2E0DE"/>
      </a:lt1>
      <a:dk2>
        <a:srgbClr val="17A624"/>
      </a:dk2>
      <a:lt2>
        <a:srgbClr val="FFFFFF"/>
      </a:lt2>
      <a:accent1>
        <a:srgbClr val="49A0A2"/>
      </a:accent1>
      <a:accent2>
        <a:srgbClr val="E97407"/>
      </a:accent2>
      <a:accent3>
        <a:srgbClr val="A05498"/>
      </a:accent3>
      <a:accent4>
        <a:srgbClr val="CD301E"/>
      </a:accent4>
      <a:accent5>
        <a:srgbClr val="5D3D14"/>
      </a:accent5>
      <a:accent6>
        <a:srgbClr val="959593"/>
      </a:accent6>
      <a:hlink>
        <a:srgbClr val="120F0F"/>
      </a:hlink>
      <a:folHlink>
        <a:srgbClr val="120F0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31750" cap="rnd">
          <a:solidFill>
            <a:schemeClr val="bg2"/>
          </a:solidFill>
        </a:ln>
      </a:spPr>
      <a:bodyPr rtlCol="0" anchor="ctr"/>
      <a:lstStyle>
        <a:defPPr algn="ctr">
          <a:lnSpc>
            <a:spcPts val="1800"/>
          </a:lnSpc>
          <a:defRPr sz="1800" dirty="0" err="1" smtClean="0">
            <a:solidFill>
              <a:schemeClr val="bg2"/>
            </a:solidFill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 w="31750" cap="rnd">
          <a:solidFill>
            <a:schemeClr val="bg2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llmänArial2_utkast" id="{3827152F-3063-E04A-A15B-87BEE43C6718}" vid="{90597E2E-27B2-9844-B199-F1924B4D0F7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Unionen_AllmänArial</Template>
  <TotalTime>44</TotalTime>
  <Words>828</Words>
  <Application>Microsoft Office PowerPoint</Application>
  <PresentationFormat>Bildspel på skärmen (16:9)</PresentationFormat>
  <Paragraphs>87</Paragraphs>
  <Slides>15</Slides>
  <Notes>2</Notes>
  <HiddenSlides>0</HiddenSlides>
  <MMClips>1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8" baseType="lpstr">
      <vt:lpstr>Calibri</vt:lpstr>
      <vt:lpstr>Paralucent Condensed Bd</vt:lpstr>
      <vt:lpstr>Unionen 2020</vt:lpstr>
      <vt:lpstr>Det här är Unionen</vt:lpstr>
      <vt:lpstr>Det här är Unionen</vt:lpstr>
      <vt:lpstr>Medlemskapet</vt:lpstr>
      <vt:lpstr>Inkomstförsäkring </vt:lpstr>
      <vt:lpstr>Juridiskt stöd </vt:lpstr>
      <vt:lpstr>Din lön</vt:lpstr>
      <vt:lpstr>Din karriär </vt:lpstr>
      <vt:lpstr>Inflytande på arbetsplatsen</vt:lpstr>
      <vt:lpstr>Kollektivavtal </vt:lpstr>
      <vt:lpstr>Unionen Student </vt:lpstr>
      <vt:lpstr>Unionen Chef</vt:lpstr>
      <vt:lpstr>Unionen Egenföretagare </vt:lpstr>
      <vt:lpstr>Unionen Egenföretagare </vt:lpstr>
      <vt:lpstr>Ring Unionen 0770-870 870</vt:lpstr>
      <vt:lpstr>PowerPoint-presentation</vt:lpstr>
    </vt:vector>
  </TitlesOfParts>
  <Company>Unionen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 här är Unionen</dc:title>
  <dc:creator>Elisabeth Robertsson</dc:creator>
  <cp:lastModifiedBy>Elisabeth Robertsson</cp:lastModifiedBy>
  <cp:revision>2</cp:revision>
  <cp:lastPrinted>2019-11-21T11:44:59Z</cp:lastPrinted>
  <dcterms:created xsi:type="dcterms:W3CDTF">2023-01-26T14:16:00Z</dcterms:created>
  <dcterms:modified xsi:type="dcterms:W3CDTF">2023-01-27T08:03:00Z</dcterms:modified>
</cp:coreProperties>
</file>