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4064" r:id="rId1"/>
    <p:sldMasterId id="2147484299" r:id="rId2"/>
    <p:sldMasterId id="2147484279" r:id="rId3"/>
    <p:sldMasterId id="2147484259" r:id="rId4"/>
    <p:sldMasterId id="2147484236" r:id="rId5"/>
    <p:sldMasterId id="2147484217" r:id="rId6"/>
    <p:sldMasterId id="2147484309" r:id="rId7"/>
    <p:sldMasterId id="2147484246" r:id="rId8"/>
    <p:sldMasterId id="2147484289" r:id="rId9"/>
    <p:sldMasterId id="2147484269" r:id="rId10"/>
  </p:sldMasterIdLst>
  <p:notesMasterIdLst>
    <p:notesMasterId r:id="rId17"/>
  </p:notesMasterIdLst>
  <p:handoutMasterIdLst>
    <p:handoutMasterId r:id="rId18"/>
  </p:handoutMasterIdLst>
  <p:sldIdLst>
    <p:sldId id="262" r:id="rId11"/>
    <p:sldId id="496" r:id="rId12"/>
    <p:sldId id="502" r:id="rId13"/>
    <p:sldId id="499" r:id="rId14"/>
    <p:sldId id="500" r:id="rId15"/>
    <p:sldId id="497" r:id="rId16"/>
  </p:sldIdLst>
  <p:sldSz cx="12192000" cy="6858000"/>
  <p:notesSz cx="9144000" cy="6858000"/>
  <p:embeddedFontLst>
    <p:embeddedFont>
      <p:font typeface="Paralucent Condensed Bd" panose="02000506040000020004" pitchFamily="2" charset="77"/>
      <p:regular r:id="rId19"/>
      <p:bold r:id="rId20"/>
    </p:embeddedFont>
    <p:embeddedFont>
      <p:font typeface="Paralucent Condensed Md" panose="02000506040000020004" pitchFamily="2" charset="77"/>
      <p:regular r:id="rId21"/>
    </p:embeddedFont>
  </p:embeddedFontLst>
  <p:defaultTextStyle>
    <a:defPPr>
      <a:defRPr lang="sv-S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240" userDrawn="1">
          <p15:clr>
            <a:srgbClr val="A4A3A4"/>
          </p15:clr>
        </p15:guide>
        <p15:guide id="3" orient="horz" pos="1072" userDrawn="1">
          <p15:clr>
            <a:srgbClr val="A4A3A4"/>
          </p15:clr>
        </p15:guide>
        <p15:guide id="4" pos="6440" userDrawn="1">
          <p15:clr>
            <a:srgbClr val="A4A3A4"/>
          </p15:clr>
        </p15:guide>
        <p15:guide id="6" orient="horz" pos="1495" userDrawn="1">
          <p15:clr>
            <a:srgbClr val="A4A3A4"/>
          </p15:clr>
        </p15:guide>
        <p15:guide id="9" orient="horz" pos="3551" userDrawn="1">
          <p15:clr>
            <a:srgbClr val="A4A3A4"/>
          </p15:clr>
        </p15:guide>
        <p15:guide id="10" pos="3689" userDrawn="1">
          <p15:clr>
            <a:srgbClr val="A4A3A4"/>
          </p15:clr>
        </p15:guide>
        <p15:guide id="11" pos="39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w Jonsson" initials="SJ" lastIdx="1" clrIdx="0">
    <p:extLst>
      <p:ext uri="{19B8F6BF-5375-455C-9EA6-DF929625EA0E}">
        <p15:presenceInfo xmlns:p15="http://schemas.microsoft.com/office/powerpoint/2012/main" userId="4963c80d2bb986b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17A524"/>
    <a:srgbClr val="1C77C3"/>
    <a:srgbClr val="EC8F39"/>
    <a:srgbClr val="17A624"/>
    <a:srgbClr val="6DB2B4"/>
    <a:srgbClr val="B276AC"/>
    <a:srgbClr val="000000"/>
    <a:srgbClr val="D1EDD4"/>
    <a:srgbClr val="EAEA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llanmörkt forma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llanmörkt forma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just forma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Mellanmörkt format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llanmörkt forma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7B26C5-4107-4FEC-AEDC-1716B250A1EF}" styleName="Ljust forma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just forma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204" autoAdjust="0"/>
    <p:restoredTop sz="86268" autoAdjust="0"/>
  </p:normalViewPr>
  <p:slideViewPr>
    <p:cSldViewPr snapToGrid="0" snapToObjects="1">
      <p:cViewPr varScale="1">
        <p:scale>
          <a:sx n="112" d="100"/>
          <a:sy n="112" d="100"/>
        </p:scale>
        <p:origin x="208" y="2400"/>
      </p:cViewPr>
      <p:guideLst>
        <p:guide pos="1240"/>
        <p:guide orient="horz" pos="1072"/>
        <p:guide pos="6440"/>
        <p:guide orient="horz" pos="1495"/>
        <p:guide orient="horz" pos="3551"/>
        <p:guide pos="3689"/>
        <p:guide pos="39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150" d="100"/>
          <a:sy n="150" d="100"/>
        </p:scale>
        <p:origin x="1384" y="1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handoutMaster" Target="handoutMasters/handoutMaster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F516ADA1-52B6-CF4B-9EB8-568969079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763F7B7-862F-B842-88E9-59AB09F1373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A36331-BF4F-554A-AF08-860CAFF9E95F}" type="datetimeFigureOut">
              <a:rPr lang="sv-SE" smtClean="0"/>
              <a:t>2024-02-21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B67C680-4380-8542-A99E-D5D7022AD4D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8230753-AED5-DB47-A820-2DF8E51A99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6B8AD3-AE3B-C749-AEB4-936971CC00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65843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F5D1F-1F13-2B47-98A1-536B8072230E}" type="datetimeFigureOut">
              <a:rPr lang="sv-SE" smtClean="0"/>
              <a:t>2024-02-21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8ACA6-C841-674B-B8D6-1F7FC3C6174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9860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ajs6FGAt7M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A8ACA6-C841-674B-B8D6-1F7FC3C6174E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8649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/>
              <a:t>Url</a:t>
            </a:r>
            <a:r>
              <a:rPr lang="sv-SE" dirty="0"/>
              <a:t> to film: </a:t>
            </a:r>
            <a:r>
              <a:rPr lang="sv-SE" sz="1800" dirty="0">
                <a:effectLst/>
                <a:latin typeface="Calibri" panose="020F0502020204030204" pitchFamily="34" charset="0"/>
                <a:hlinkClick r:id="rId3"/>
              </a:rPr>
              <a:t>https://youtu.be/Cajs6FGAt7M</a:t>
            </a:r>
            <a:endParaRPr lang="sv-SE" sz="18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A8ACA6-C841-674B-B8D6-1F7FC3C6174E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5410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EAA6D-116C-215C-0411-B4957FF8D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AA97B253-8A65-3A99-2457-129BD75DF6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395ECCA-5F34-22B2-9016-005D1832E4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Here are all the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Unionen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agreements to be renegotiated in 2025.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sv-SE" sz="1800" dirty="0">
              <a:effectLst/>
              <a:latin typeface="Calibri" panose="020F050202020403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NB: Note the star in the bottom right corner – you can, if you wish, drag it to the collective agreement that applies to your company.</a:t>
            </a:r>
            <a:r>
              <a:rPr lang="sv-SE" dirty="0">
                <a:effectLst/>
              </a:rPr>
              <a:t> </a:t>
            </a:r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CF5877B-2830-0268-5A79-EC0ED6984D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A8ACA6-C841-674B-B8D6-1F7FC3C6174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9343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is an overview of the 2025 collective bargaining process. Information on what takes place in each phase of the process is shown in these boxes.</a:t>
            </a:r>
          </a:p>
          <a:p>
            <a:endParaRPr lang="en-GB" sz="1800" dirty="0">
              <a:effectLst/>
              <a:latin typeface="Calibri" panose="020F050202020403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All elements are based on – and continuously cross-checked against – the long-term political platforms formulated by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Unionen’s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union representatives in different areas. 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Unionen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is meticulous in all elements – after all, there are many thousands of members who are usually covered by each central collective agreement that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Unionen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signs.</a:t>
            </a:r>
            <a:r>
              <a:rPr lang="sv-SE" dirty="0">
                <a:effectLst/>
              </a:rPr>
              <a:t> </a:t>
            </a:r>
            <a:endParaRPr lang="en-GB" sz="1800" dirty="0">
              <a:effectLst/>
              <a:latin typeface="Calibri" panose="020F0502020204030204" pitchFamily="34" charset="0"/>
            </a:endParaRPr>
          </a:p>
          <a:p>
            <a:endParaRPr lang="en-GB" sz="1800" dirty="0">
              <a:effectLst/>
              <a:latin typeface="Calibri" panose="020F0502020204030204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NB: This page is structured in steps, with the different phases appearing when you click on them. The animations will be displayed correctly when shown in presentation mode.</a:t>
            </a:r>
            <a:endParaRPr lang="sv-SE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A8ACA6-C841-674B-B8D6-1F7FC3C6174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8026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First phase – Collection phase</a:t>
            </a:r>
            <a:r>
              <a:rPr lang="sv-SE" b="1" dirty="0">
                <a:effectLst/>
              </a:rPr>
              <a:t>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Here is some more detailed information on the phase we are currently in.</a:t>
            </a:r>
            <a:endParaRPr lang="sv-S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A8ACA6-C841-674B-B8D6-1F7FC3C6174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2510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A8ACA6-C841-674B-B8D6-1F7FC3C6174E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1893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85E5723-590E-5524-46EA-5FDCD7E264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424" y="1556750"/>
            <a:ext cx="5064698" cy="908582"/>
          </a:xfrm>
          <a:solidFill>
            <a:schemeClr val="bg2"/>
          </a:solidFill>
        </p:spPr>
        <p:txBody>
          <a:bodyPr wrap="none" lIns="90000" tIns="0" rIns="90000" bIns="0" anchor="b">
            <a:spAutoFit/>
          </a:bodyPr>
          <a:lstStyle>
            <a:lvl1pPr algn="l">
              <a:lnSpc>
                <a:spcPct val="82000"/>
              </a:lnSpc>
              <a:defRPr lang="sv-SE" sz="7200" b="0" kern="1200" dirty="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AAB0A894-99F4-0A44-D460-14C9878145D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911424" y="2573740"/>
            <a:ext cx="6876667" cy="910506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0000" tIns="0" rIns="90000" bIns="0" rtlCol="0" anchor="b" anchorCtr="0">
            <a:spAutoFit/>
          </a:bodyPr>
          <a:lstStyle>
            <a:lvl1pPr marL="0" indent="0">
              <a:lnSpc>
                <a:spcPct val="82000"/>
              </a:lnSpc>
              <a:buNone/>
              <a:defRPr lang="sv-SE" sz="7200" b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335992" lvl="0" indent="-335992">
              <a:lnSpc>
                <a:spcPts val="7066"/>
              </a:lnSpc>
              <a:spcBef>
                <a:spcPct val="0"/>
              </a:spcBef>
            </a:pPr>
            <a:r>
              <a:rPr lang="sv-SE" dirty="0"/>
              <a:t>Line 2 (</a:t>
            </a:r>
            <a:r>
              <a:rPr lang="sv-SE" dirty="0" err="1"/>
              <a:t>may</a:t>
            </a:r>
            <a:r>
              <a:rPr lang="sv-SE" dirty="0"/>
              <a:t> be </a:t>
            </a:r>
            <a:r>
              <a:rPr lang="sv-SE" dirty="0" err="1"/>
              <a:t>removed</a:t>
            </a:r>
            <a:r>
              <a:rPr lang="sv-SE" dirty="0"/>
              <a:t>)</a:t>
            </a:r>
          </a:p>
        </p:txBody>
      </p:sp>
      <p:sp>
        <p:nvSpPr>
          <p:cNvPr id="8" name="Platshållare för Datum 18">
            <a:extLst>
              <a:ext uri="{FF2B5EF4-FFF2-40B4-BE49-F238E27FC236}">
                <a16:creationId xmlns:a16="http://schemas.microsoft.com/office/drawing/2014/main" id="{8B13A9B2-964D-6F11-8EE0-97F3F53C16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1424" y="3861048"/>
            <a:ext cx="4816043" cy="216000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sv-SE" dirty="0"/>
              <a:t>Date</a:t>
            </a:r>
          </a:p>
        </p:txBody>
      </p:sp>
      <p:sp>
        <p:nvSpPr>
          <p:cNvPr id="9" name="Platshållare för Namn 19">
            <a:extLst>
              <a:ext uri="{FF2B5EF4-FFF2-40B4-BE49-F238E27FC236}">
                <a16:creationId xmlns:a16="http://schemas.microsoft.com/office/drawing/2014/main" id="{920B9116-875D-4EFC-3B72-9A05E7A926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1424" y="4283448"/>
            <a:ext cx="4816043" cy="216000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sv-SE" dirty="0" err="1"/>
              <a:t>Name</a:t>
            </a:r>
            <a:r>
              <a:rPr lang="sv-SE" dirty="0"/>
              <a:t> </a:t>
            </a:r>
            <a:r>
              <a:rPr lang="sv-SE" dirty="0" err="1"/>
              <a:t>Surname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00706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42A13FC7-2B17-7B99-7C99-F29021FB81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9815" y="2168801"/>
            <a:ext cx="8257116" cy="3934232"/>
          </a:xfrm>
          <a:prstGeom prst="rect">
            <a:avLst/>
          </a:prstGeom>
        </p:spPr>
        <p:txBody>
          <a:bodyPr vert="horz" wrap="square" lIns="0" tIns="0" rIns="0" bIns="0" numCol="2" spcCol="216000" rtlCol="0">
            <a:normAutofit/>
          </a:bodyPr>
          <a:lstStyle>
            <a:lvl1pPr marL="0" indent="0">
              <a:lnSpc>
                <a:spcPts val="2667"/>
              </a:lnSpc>
              <a:spcBef>
                <a:spcPts val="800"/>
              </a:spcBef>
              <a:buNone/>
              <a:defRPr lang="sv-SE" sz="2667" dirty="0" smtClean="0"/>
            </a:lvl1pPr>
            <a:lvl2pPr marL="361942" indent="-241294">
              <a:defRPr lang="sv-SE" sz="1867" dirty="0" smtClean="0"/>
            </a:lvl2pPr>
            <a:lvl3pPr>
              <a:defRPr lang="sv-SE" sz="1867" dirty="0" smtClean="0"/>
            </a:lvl3pPr>
            <a:lvl4pPr>
              <a:defRPr lang="sv-SE" sz="1867" dirty="0" smtClean="0"/>
            </a:lvl4pPr>
            <a:lvl5pPr>
              <a:defRPr lang="sv-SE" sz="1867" dirty="0"/>
            </a:lvl5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type</a:t>
            </a:r>
            <a:r>
              <a:rPr lang="sv-SE" dirty="0"/>
              <a:t> text </a:t>
            </a:r>
            <a:r>
              <a:rPr lang="sv-SE" dirty="0" err="1"/>
              <a:t>automatically</a:t>
            </a:r>
            <a:r>
              <a:rPr lang="sv-SE" dirty="0"/>
              <a:t> </a:t>
            </a:r>
            <a:r>
              <a:rPr lang="sv-SE" dirty="0" err="1"/>
              <a:t>divided</a:t>
            </a:r>
            <a:r>
              <a:rPr lang="sv-SE" dirty="0"/>
              <a:t> </a:t>
            </a:r>
            <a:r>
              <a:rPr lang="sv-SE" dirty="0" err="1"/>
              <a:t>into</a:t>
            </a:r>
            <a:r>
              <a:rPr lang="sv-SE" dirty="0"/>
              <a:t> </a:t>
            </a:r>
            <a:r>
              <a:rPr lang="sv-SE" dirty="0" err="1"/>
              <a:t>two</a:t>
            </a:r>
            <a:r>
              <a:rPr lang="sv-SE" dirty="0"/>
              <a:t> </a:t>
            </a:r>
            <a:r>
              <a:rPr lang="sv-SE" dirty="0" err="1"/>
              <a:t>columns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73828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88CA5150-3A59-E690-224A-97219AE37F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19817" y="2162451"/>
            <a:ext cx="8257114" cy="3934232"/>
          </a:xfrm>
          <a:prstGeom prst="rect">
            <a:avLst/>
          </a:prstGeom>
        </p:spPr>
        <p:txBody>
          <a:bodyPr vert="horz" lIns="0" tIns="0" rIns="0" bIns="0" numCol="4" spcCol="216000" rtlCol="0">
            <a:normAutofit/>
          </a:bodyPr>
          <a:lstStyle>
            <a:lvl1pPr marL="0" indent="0">
              <a:lnSpc>
                <a:spcPts val="2000"/>
              </a:lnSpc>
              <a:spcBef>
                <a:spcPts val="800"/>
              </a:spcBef>
              <a:buNone/>
              <a:defRPr lang="sv-SE" sz="1867" kern="1200" dirty="0" err="1">
                <a:solidFill>
                  <a:schemeClr val="bg2"/>
                </a:solidFill>
                <a:latin typeface="Paralucent Condensed Md" panose="02000506040000020004" pitchFamily="50" charset="0"/>
                <a:ea typeface="+mn-ea"/>
                <a:cs typeface="Arial" panose="020B0604020202020204" pitchFamily="34" charset="0"/>
              </a:defRPr>
            </a:lvl1pPr>
            <a:lvl2pPr>
              <a:defRPr lang="sv-SE" sz="1867" dirty="0" smtClean="0"/>
            </a:lvl2pPr>
            <a:lvl3pPr>
              <a:defRPr lang="sv-SE" sz="1867" dirty="0" smtClean="0"/>
            </a:lvl3pPr>
            <a:lvl4pPr>
              <a:defRPr lang="sv-SE" sz="1867" dirty="0" smtClean="0"/>
            </a:lvl4pPr>
            <a:lvl5pPr>
              <a:defRPr lang="sv-SE" sz="1867" dirty="0"/>
            </a:lvl5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type</a:t>
            </a:r>
            <a:r>
              <a:rPr lang="sv-SE" dirty="0"/>
              <a:t> text </a:t>
            </a:r>
            <a:r>
              <a:rPr lang="sv-SE" dirty="0" err="1"/>
              <a:t>automatically</a:t>
            </a:r>
            <a:r>
              <a:rPr lang="sv-SE" dirty="0"/>
              <a:t> </a:t>
            </a:r>
            <a:r>
              <a:rPr lang="sv-SE" dirty="0" err="1"/>
              <a:t>divided</a:t>
            </a:r>
            <a:r>
              <a:rPr lang="sv-SE" dirty="0"/>
              <a:t> </a:t>
            </a:r>
            <a:r>
              <a:rPr lang="sv-SE" dirty="0" err="1"/>
              <a:t>into</a:t>
            </a:r>
            <a:r>
              <a:rPr lang="sv-SE" dirty="0"/>
              <a:t> </a:t>
            </a:r>
            <a:r>
              <a:rPr lang="sv-SE" dirty="0" err="1"/>
              <a:t>four</a:t>
            </a:r>
            <a:r>
              <a:rPr lang="sv-SE" dirty="0"/>
              <a:t> </a:t>
            </a:r>
            <a:r>
              <a:rPr lang="sv-SE" dirty="0" err="1"/>
              <a:t>columns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83364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3FE137F4-E844-3BCD-EA63-D9317556B17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07200" y="2228612"/>
            <a:ext cx="3787200" cy="25200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1067"/>
              </a:spcBef>
              <a:buNone/>
              <a:defRPr lang="sv-SE" sz="16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 err="1"/>
              <a:t>Click</a:t>
            </a:r>
            <a:r>
              <a:rPr lang="sv-SE" dirty="0"/>
              <a:t> the </a:t>
            </a:r>
            <a:r>
              <a:rPr lang="sv-SE" dirty="0" err="1"/>
              <a:t>icon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an image. </a:t>
            </a:r>
            <a:r>
              <a:rPr lang="sv-SE" dirty="0" err="1"/>
              <a:t>Background</a:t>
            </a:r>
            <a:r>
              <a:rPr lang="sv-SE" dirty="0"/>
              <a:t> images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found</a:t>
            </a:r>
            <a:r>
              <a:rPr lang="sv-SE" dirty="0"/>
              <a:t> under the </a:t>
            </a:r>
            <a:r>
              <a:rPr lang="sv-SE" dirty="0" err="1"/>
              <a:t>tab</a:t>
            </a:r>
            <a:r>
              <a:rPr lang="sv-SE" dirty="0"/>
              <a:t> Unionen/</a:t>
            </a:r>
            <a:r>
              <a:rPr lang="sv-SE" dirty="0" err="1"/>
              <a:t>Bildbank</a:t>
            </a:r>
            <a:r>
              <a:rPr lang="sv-SE" dirty="0"/>
              <a:t>/Bakgrund</a:t>
            </a:r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DE22E262-3401-38EA-A4CB-72B4AC0B44E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468424">
            <a:off x="6450520" y="4346463"/>
            <a:ext cx="2476800" cy="16512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1067"/>
              </a:spcBef>
              <a:buNone/>
              <a:defRPr lang="sv-SE" sz="16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 err="1"/>
              <a:t>Click</a:t>
            </a:r>
            <a:r>
              <a:rPr lang="sv-SE" dirty="0"/>
              <a:t> the </a:t>
            </a:r>
            <a:r>
              <a:rPr lang="sv-SE" dirty="0" err="1"/>
              <a:t>icon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an image. </a:t>
            </a:r>
            <a:r>
              <a:rPr lang="sv-SE" dirty="0" err="1"/>
              <a:t>Background</a:t>
            </a:r>
            <a:r>
              <a:rPr lang="sv-SE" dirty="0"/>
              <a:t> images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found</a:t>
            </a:r>
            <a:r>
              <a:rPr lang="sv-SE" dirty="0"/>
              <a:t> under the </a:t>
            </a:r>
            <a:r>
              <a:rPr lang="sv-SE" dirty="0" err="1"/>
              <a:t>tab</a:t>
            </a:r>
            <a:r>
              <a:rPr lang="sv-SE" dirty="0"/>
              <a:t> Unionen/</a:t>
            </a:r>
            <a:r>
              <a:rPr lang="sv-SE" dirty="0" err="1"/>
              <a:t>Bildbank</a:t>
            </a:r>
            <a:r>
              <a:rPr lang="sv-SE" dirty="0"/>
              <a:t>/Bakgrund</a:t>
            </a:r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E78ADF18-123E-C4CD-B30E-FAB3F36B73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19816" y="2168981"/>
            <a:ext cx="4005853" cy="39342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2667"/>
              </a:lnSpc>
              <a:defRPr sz="2667">
                <a:solidFill>
                  <a:schemeClr val="bg2"/>
                </a:solidFill>
              </a:defRPr>
            </a:lvl1pPr>
            <a:lvl2pPr>
              <a:defRPr sz="2400">
                <a:solidFill>
                  <a:schemeClr val="bg2"/>
                </a:solidFill>
              </a:defRPr>
            </a:lvl2pPr>
            <a:lvl3pPr>
              <a:defRPr sz="2400">
                <a:solidFill>
                  <a:schemeClr val="bg2"/>
                </a:solidFill>
              </a:defRPr>
            </a:lvl3pPr>
            <a:lvl4pPr>
              <a:defRPr sz="2400">
                <a:solidFill>
                  <a:schemeClr val="bg2"/>
                </a:solidFill>
              </a:defRPr>
            </a:lvl4pPr>
            <a:lvl5pPr>
              <a:defRPr sz="2400">
                <a:solidFill>
                  <a:schemeClr val="bg2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/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/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/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/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314563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Underrubrik 2">
            <a:extLst>
              <a:ext uri="{FF2B5EF4-FFF2-40B4-BE49-F238E27FC236}">
                <a16:creationId xmlns:a16="http://schemas.microsoft.com/office/drawing/2014/main" id="{4920F17E-6BA4-52DD-0A9F-065C19DC7B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19815" y="1260530"/>
            <a:ext cx="9321926" cy="3614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None/>
              <a:defRPr lang="sv-SE" sz="2800" dirty="0">
                <a:solidFill>
                  <a:schemeClr val="bg2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marL="0" lv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sv-SE" dirty="0" err="1"/>
              <a:t>Insert</a:t>
            </a:r>
            <a:r>
              <a:rPr lang="sv-SE" dirty="0"/>
              <a:t> </a:t>
            </a:r>
            <a:r>
              <a:rPr lang="sv-SE" dirty="0" err="1"/>
              <a:t>chart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 (do not </a:t>
            </a:r>
            <a:r>
              <a:rPr lang="sv-SE" dirty="0" err="1"/>
              <a:t>insert</a:t>
            </a:r>
            <a:r>
              <a:rPr lang="sv-SE" dirty="0"/>
              <a:t> a </a:t>
            </a:r>
            <a:r>
              <a:rPr lang="sv-SE" dirty="0" err="1"/>
              <a:t>headline</a:t>
            </a:r>
            <a:r>
              <a:rPr lang="sv-SE" dirty="0"/>
              <a:t> in the </a:t>
            </a:r>
            <a:r>
              <a:rPr lang="sv-SE" dirty="0" err="1"/>
              <a:t>actual</a:t>
            </a:r>
            <a:r>
              <a:rPr lang="sv-SE" dirty="0"/>
              <a:t> </a:t>
            </a:r>
            <a:r>
              <a:rPr lang="sv-SE" dirty="0" err="1"/>
              <a:t>chart</a:t>
            </a:r>
            <a:r>
              <a:rPr lang="sv-SE" dirty="0"/>
              <a:t>)</a:t>
            </a: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E221557F-8CF5-EFC9-777A-2ABAB41A4D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5" y="475128"/>
            <a:ext cx="9321926" cy="730127"/>
          </a:xfrm>
        </p:spPr>
        <p:txBody>
          <a:bodyPr/>
          <a:lstStyle>
            <a:lvl1pPr>
              <a:defRPr sz="5600">
                <a:solidFill>
                  <a:schemeClr val="bg2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13" name="Platshållare för diagram 3">
            <a:extLst>
              <a:ext uri="{FF2B5EF4-FFF2-40B4-BE49-F238E27FC236}">
                <a16:creationId xmlns:a16="http://schemas.microsoft.com/office/drawing/2014/main" id="{0C51A37A-757C-C010-1F57-ABAC00922643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1919814" y="1838139"/>
            <a:ext cx="9321925" cy="44012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67">
                <a:solidFill>
                  <a:schemeClr val="bg2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the </a:t>
            </a:r>
            <a:r>
              <a:rPr lang="sv-SE" dirty="0" err="1"/>
              <a:t>icon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chart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28734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derrubrik 2">
            <a:extLst>
              <a:ext uri="{FF2B5EF4-FFF2-40B4-BE49-F238E27FC236}">
                <a16:creationId xmlns:a16="http://schemas.microsoft.com/office/drawing/2014/main" id="{D5E67510-C2E4-8B0B-0ADD-7F97661F89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19815" y="1260530"/>
            <a:ext cx="9321926" cy="3614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None/>
              <a:defRPr lang="sv-SE" sz="2800" dirty="0">
                <a:solidFill>
                  <a:schemeClr val="bg2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marL="0" lv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sv-SE" dirty="0"/>
              <a:t>Ange diagramrubrik (använd inte rubrik i själva diagrammet)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BC9A24C3-EF2F-5215-9FA3-50E713CE39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5" y="475128"/>
            <a:ext cx="9321926" cy="730127"/>
          </a:xfrm>
        </p:spPr>
        <p:txBody>
          <a:bodyPr/>
          <a:lstStyle>
            <a:lvl1pPr>
              <a:defRPr sz="5600">
                <a:solidFill>
                  <a:schemeClr val="bg2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8" name="Platshållare för diagram 3">
            <a:extLst>
              <a:ext uri="{FF2B5EF4-FFF2-40B4-BE49-F238E27FC236}">
                <a16:creationId xmlns:a16="http://schemas.microsoft.com/office/drawing/2014/main" id="{CFA11EBE-D537-A8F6-1112-92CD560BB6B1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919814" y="1838139"/>
            <a:ext cx="9321925" cy="44012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67"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Klicka på ikonen för att lägga till ett diagram</a:t>
            </a:r>
          </a:p>
        </p:txBody>
      </p:sp>
    </p:spTree>
    <p:extLst>
      <p:ext uri="{BB962C8B-B14F-4D97-AF65-F5344CB8AC3E}">
        <p14:creationId xmlns:p14="http://schemas.microsoft.com/office/powerpoint/2010/main" val="3859434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029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951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utbild - logotyp stati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834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utbild - logotyp stati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528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lutbild - logotyp stati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2016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375C82C9-2854-202B-BBC9-8E0446C0FC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424" y="1556750"/>
            <a:ext cx="5064698" cy="908582"/>
          </a:xfrm>
          <a:solidFill>
            <a:schemeClr val="bg2"/>
          </a:solidFill>
        </p:spPr>
        <p:txBody>
          <a:bodyPr wrap="none" lIns="90000" tIns="0" rIns="90000" bIns="0" anchor="b">
            <a:spAutoFit/>
          </a:bodyPr>
          <a:lstStyle>
            <a:lvl1pPr algn="l">
              <a:lnSpc>
                <a:spcPct val="82000"/>
              </a:lnSpc>
              <a:defRPr lang="sv-SE" sz="7200" b="0" kern="1200" dirty="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44FA5262-4C4E-F61B-ADEC-BA756D43BD6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911424" y="2573740"/>
            <a:ext cx="6876667" cy="910506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0000" tIns="0" rIns="90000" bIns="0" rtlCol="0" anchor="b" anchorCtr="0">
            <a:spAutoFit/>
          </a:bodyPr>
          <a:lstStyle>
            <a:lvl1pPr marL="0" indent="0">
              <a:lnSpc>
                <a:spcPct val="82000"/>
              </a:lnSpc>
              <a:buNone/>
              <a:defRPr lang="sv-SE" sz="7200" b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335992" lvl="0" indent="-335992">
              <a:lnSpc>
                <a:spcPts val="7066"/>
              </a:lnSpc>
              <a:spcBef>
                <a:spcPct val="0"/>
              </a:spcBef>
            </a:pPr>
            <a:r>
              <a:rPr lang="sv-SE" dirty="0"/>
              <a:t>Line 2 (</a:t>
            </a:r>
            <a:r>
              <a:rPr lang="sv-SE" dirty="0" err="1"/>
              <a:t>may</a:t>
            </a:r>
            <a:r>
              <a:rPr lang="sv-SE" dirty="0"/>
              <a:t> be </a:t>
            </a:r>
            <a:r>
              <a:rPr lang="sv-SE" dirty="0" err="1"/>
              <a:t>removed</a:t>
            </a:r>
            <a:r>
              <a:rPr lang="sv-SE" dirty="0"/>
              <a:t>)</a:t>
            </a:r>
          </a:p>
        </p:txBody>
      </p:sp>
      <p:sp>
        <p:nvSpPr>
          <p:cNvPr id="5" name="Platshållare för Datum 18">
            <a:extLst>
              <a:ext uri="{FF2B5EF4-FFF2-40B4-BE49-F238E27FC236}">
                <a16:creationId xmlns:a16="http://schemas.microsoft.com/office/drawing/2014/main" id="{1EAEF7EC-F14F-8C34-FE62-87337AA95E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1424" y="3861048"/>
            <a:ext cx="4816043" cy="216000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sv-SE" dirty="0"/>
              <a:t>Date</a:t>
            </a:r>
          </a:p>
        </p:txBody>
      </p:sp>
      <p:sp>
        <p:nvSpPr>
          <p:cNvPr id="6" name="Platshållare för Namn 19">
            <a:extLst>
              <a:ext uri="{FF2B5EF4-FFF2-40B4-BE49-F238E27FC236}">
                <a16:creationId xmlns:a16="http://schemas.microsoft.com/office/drawing/2014/main" id="{DCACED2F-E33C-E5FD-BE74-A50B9067EC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1424" y="4283448"/>
            <a:ext cx="4816043" cy="216000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sv-SE" dirty="0" err="1"/>
              <a:t>Name</a:t>
            </a:r>
            <a:r>
              <a:rPr lang="sv-SE" dirty="0"/>
              <a:t> </a:t>
            </a:r>
            <a:r>
              <a:rPr lang="sv-SE" dirty="0" err="1"/>
              <a:t>Surname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664832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FAD87E5B-B8B6-C0C4-AA52-2AE817FC4C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5640" y="2293592"/>
            <a:ext cx="3719971" cy="908582"/>
          </a:xfrm>
          <a:solidFill>
            <a:schemeClr val="bg2"/>
          </a:solidFill>
        </p:spPr>
        <p:txBody>
          <a:bodyPr wrap="none" lIns="90000" tIns="0" rIns="90000" bIns="0" anchor="b">
            <a:spAutoFit/>
          </a:bodyPr>
          <a:lstStyle>
            <a:lvl1pPr algn="l">
              <a:lnSpc>
                <a:spcPct val="82000"/>
              </a:lnSpc>
              <a:defRPr lang="sv-SE" sz="7200" b="0" kern="1200" dirty="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sv-SE" dirty="0" err="1"/>
              <a:t>Chapter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08469539-8A65-B2D9-DC9C-CA0B69A98F1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855640" y="3310582"/>
            <a:ext cx="6876667" cy="910506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0000" tIns="0" rIns="90000" bIns="0" rtlCol="0" anchor="b" anchorCtr="0">
            <a:spAutoFit/>
          </a:bodyPr>
          <a:lstStyle>
            <a:lvl1pPr marL="0" indent="0">
              <a:lnSpc>
                <a:spcPct val="82000"/>
              </a:lnSpc>
              <a:buNone/>
              <a:defRPr lang="sv-SE" sz="7200" b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335992" lvl="0" indent="-335992">
              <a:lnSpc>
                <a:spcPts val="7066"/>
              </a:lnSpc>
              <a:spcBef>
                <a:spcPct val="0"/>
              </a:spcBef>
            </a:pPr>
            <a:r>
              <a:rPr lang="sv-SE" dirty="0"/>
              <a:t>Line 2 (</a:t>
            </a:r>
            <a:r>
              <a:rPr lang="sv-SE" dirty="0" err="1"/>
              <a:t>may</a:t>
            </a:r>
            <a:r>
              <a:rPr lang="sv-SE" dirty="0"/>
              <a:t> be </a:t>
            </a:r>
            <a:r>
              <a:rPr lang="sv-SE" dirty="0" err="1"/>
              <a:t>removed</a:t>
            </a:r>
            <a:r>
              <a:rPr lang="sv-S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56456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9775721-5DA6-9C84-EB55-8D3C664E7E9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19817" y="2177948"/>
            <a:ext cx="8257116" cy="39342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/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/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/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/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625580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AA9DBCA2-5161-3EE3-A782-9BFF5863DF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19817" y="2187897"/>
            <a:ext cx="3936000" cy="39159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  <p:sp>
        <p:nvSpPr>
          <p:cNvPr id="7" name="Platshållare för innehåll 3">
            <a:extLst>
              <a:ext uri="{FF2B5EF4-FFF2-40B4-BE49-F238E27FC236}">
                <a16:creationId xmlns:a16="http://schemas.microsoft.com/office/drawing/2014/main" id="{74738577-FD2E-166A-64E2-0AD0F215C8E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23003" y="2187896"/>
            <a:ext cx="3936000" cy="391591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14122542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42A13FC7-2B17-7B99-7C99-F29021FB81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9815" y="2168801"/>
            <a:ext cx="8257116" cy="3934232"/>
          </a:xfrm>
          <a:prstGeom prst="rect">
            <a:avLst/>
          </a:prstGeom>
        </p:spPr>
        <p:txBody>
          <a:bodyPr vert="horz" wrap="square" lIns="0" tIns="0" rIns="0" bIns="0" numCol="2" spcCol="216000" rtlCol="0">
            <a:normAutofit/>
          </a:bodyPr>
          <a:lstStyle>
            <a:lvl1pPr marL="0" indent="0">
              <a:lnSpc>
                <a:spcPts val="2667"/>
              </a:lnSpc>
              <a:spcBef>
                <a:spcPts val="800"/>
              </a:spcBef>
              <a:buNone/>
              <a:defRPr lang="sv-SE" sz="2667" dirty="0" smtClean="0"/>
            </a:lvl1pPr>
            <a:lvl2pPr marL="361942" indent="-241294">
              <a:defRPr lang="sv-SE" sz="1867" dirty="0" smtClean="0"/>
            </a:lvl2pPr>
            <a:lvl3pPr>
              <a:defRPr lang="sv-SE" sz="1867" dirty="0" smtClean="0"/>
            </a:lvl3pPr>
            <a:lvl4pPr>
              <a:defRPr lang="sv-SE" sz="1867" dirty="0" smtClean="0"/>
            </a:lvl4pPr>
            <a:lvl5pPr>
              <a:defRPr lang="sv-SE" sz="1867" dirty="0"/>
            </a:lvl5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type</a:t>
            </a:r>
            <a:r>
              <a:rPr lang="sv-SE" dirty="0"/>
              <a:t> text </a:t>
            </a:r>
            <a:r>
              <a:rPr lang="sv-SE" dirty="0" err="1"/>
              <a:t>automatically</a:t>
            </a:r>
            <a:r>
              <a:rPr lang="sv-SE" dirty="0"/>
              <a:t> </a:t>
            </a:r>
            <a:r>
              <a:rPr lang="sv-SE" dirty="0" err="1"/>
              <a:t>divided</a:t>
            </a:r>
            <a:r>
              <a:rPr lang="sv-SE" dirty="0"/>
              <a:t> </a:t>
            </a:r>
            <a:r>
              <a:rPr lang="sv-SE" dirty="0" err="1"/>
              <a:t>into</a:t>
            </a:r>
            <a:r>
              <a:rPr lang="sv-SE" dirty="0"/>
              <a:t> </a:t>
            </a:r>
            <a:r>
              <a:rPr lang="sv-SE" dirty="0" err="1"/>
              <a:t>two</a:t>
            </a:r>
            <a:r>
              <a:rPr lang="sv-SE" dirty="0"/>
              <a:t> </a:t>
            </a:r>
            <a:r>
              <a:rPr lang="sv-SE" dirty="0" err="1"/>
              <a:t>columns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006339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88CA5150-3A59-E690-224A-97219AE37F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19817" y="2162451"/>
            <a:ext cx="8257114" cy="3941364"/>
          </a:xfrm>
          <a:prstGeom prst="rect">
            <a:avLst/>
          </a:prstGeom>
        </p:spPr>
        <p:txBody>
          <a:bodyPr vert="horz" lIns="0" tIns="0" rIns="0" bIns="0" numCol="4" spcCol="216000" rtlCol="0">
            <a:normAutofit/>
          </a:bodyPr>
          <a:lstStyle>
            <a:lvl1pPr marL="0" indent="0">
              <a:lnSpc>
                <a:spcPts val="2000"/>
              </a:lnSpc>
              <a:spcBef>
                <a:spcPts val="800"/>
              </a:spcBef>
              <a:buNone/>
              <a:defRPr lang="sv-SE" sz="1867" kern="1200" dirty="0" err="1">
                <a:solidFill>
                  <a:schemeClr val="bg2"/>
                </a:solidFill>
                <a:latin typeface="Paralucent Condensed Md" panose="02000506040000020004" pitchFamily="50" charset="0"/>
                <a:ea typeface="+mn-ea"/>
                <a:cs typeface="Arial" panose="020B0604020202020204" pitchFamily="34" charset="0"/>
              </a:defRPr>
            </a:lvl1pPr>
            <a:lvl2pPr>
              <a:defRPr lang="sv-SE" sz="1867" dirty="0" smtClean="0"/>
            </a:lvl2pPr>
            <a:lvl3pPr>
              <a:defRPr lang="sv-SE" sz="1867" dirty="0" smtClean="0"/>
            </a:lvl3pPr>
            <a:lvl4pPr>
              <a:defRPr lang="sv-SE" sz="1867" dirty="0" smtClean="0"/>
            </a:lvl4pPr>
            <a:lvl5pPr>
              <a:defRPr lang="sv-SE" sz="1867" dirty="0"/>
            </a:lvl5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type</a:t>
            </a:r>
            <a:r>
              <a:rPr lang="sv-SE" dirty="0"/>
              <a:t> text </a:t>
            </a:r>
            <a:r>
              <a:rPr lang="sv-SE" dirty="0" err="1"/>
              <a:t>automatically</a:t>
            </a:r>
            <a:r>
              <a:rPr lang="sv-SE" dirty="0"/>
              <a:t> </a:t>
            </a:r>
            <a:r>
              <a:rPr lang="sv-SE" dirty="0" err="1"/>
              <a:t>divided</a:t>
            </a:r>
            <a:r>
              <a:rPr lang="sv-SE" dirty="0"/>
              <a:t> </a:t>
            </a:r>
            <a:r>
              <a:rPr lang="sv-SE" dirty="0" err="1"/>
              <a:t>into</a:t>
            </a:r>
            <a:r>
              <a:rPr lang="sv-SE" dirty="0"/>
              <a:t> </a:t>
            </a:r>
            <a:r>
              <a:rPr lang="sv-SE" dirty="0" err="1"/>
              <a:t>four</a:t>
            </a:r>
            <a:r>
              <a:rPr lang="sv-SE" dirty="0"/>
              <a:t> </a:t>
            </a:r>
            <a:r>
              <a:rPr lang="sv-SE" dirty="0" err="1"/>
              <a:t>columns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794908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3" name="Platshållare för bild 3">
            <a:extLst>
              <a:ext uri="{FF2B5EF4-FFF2-40B4-BE49-F238E27FC236}">
                <a16:creationId xmlns:a16="http://schemas.microsoft.com/office/drawing/2014/main" id="{FA73DFA7-68B0-35C8-3518-28A9D8BA31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07200" y="2228612"/>
            <a:ext cx="3787200" cy="25200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1067"/>
              </a:spcBef>
              <a:buNone/>
              <a:defRPr lang="sv-SE" sz="16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 err="1"/>
              <a:t>Click</a:t>
            </a:r>
            <a:r>
              <a:rPr lang="sv-SE" dirty="0"/>
              <a:t> the </a:t>
            </a:r>
            <a:r>
              <a:rPr lang="sv-SE" dirty="0" err="1"/>
              <a:t>icon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an image. </a:t>
            </a:r>
            <a:r>
              <a:rPr lang="sv-SE" dirty="0" err="1"/>
              <a:t>Background</a:t>
            </a:r>
            <a:r>
              <a:rPr lang="sv-SE" dirty="0"/>
              <a:t> images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found</a:t>
            </a:r>
            <a:r>
              <a:rPr lang="sv-SE" dirty="0"/>
              <a:t> under the </a:t>
            </a:r>
            <a:r>
              <a:rPr lang="sv-SE" dirty="0" err="1"/>
              <a:t>tab</a:t>
            </a:r>
            <a:r>
              <a:rPr lang="sv-SE" dirty="0"/>
              <a:t> Unionen/</a:t>
            </a:r>
            <a:r>
              <a:rPr lang="sv-SE" dirty="0" err="1"/>
              <a:t>Bildbank</a:t>
            </a:r>
            <a:r>
              <a:rPr lang="sv-SE" dirty="0"/>
              <a:t>/Bakgrund</a:t>
            </a:r>
          </a:p>
        </p:txBody>
      </p:sp>
      <p:sp>
        <p:nvSpPr>
          <p:cNvPr id="6" name="Platshållare för bild 4">
            <a:extLst>
              <a:ext uri="{FF2B5EF4-FFF2-40B4-BE49-F238E27FC236}">
                <a16:creationId xmlns:a16="http://schemas.microsoft.com/office/drawing/2014/main" id="{5E6069E0-CDDE-10CF-BF67-96B20BD25E4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468424">
            <a:off x="6450520" y="4346463"/>
            <a:ext cx="2476800" cy="16512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1067"/>
              </a:spcBef>
              <a:buNone/>
              <a:defRPr lang="sv-SE" sz="16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 err="1"/>
              <a:t>Click</a:t>
            </a:r>
            <a:r>
              <a:rPr lang="sv-SE" dirty="0"/>
              <a:t> the </a:t>
            </a:r>
            <a:r>
              <a:rPr lang="sv-SE" dirty="0" err="1"/>
              <a:t>icon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an image. </a:t>
            </a:r>
            <a:r>
              <a:rPr lang="sv-SE" dirty="0" err="1"/>
              <a:t>Background</a:t>
            </a:r>
            <a:r>
              <a:rPr lang="sv-SE" dirty="0"/>
              <a:t> images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found</a:t>
            </a:r>
            <a:r>
              <a:rPr lang="sv-SE" dirty="0"/>
              <a:t> under the </a:t>
            </a:r>
            <a:r>
              <a:rPr lang="sv-SE" dirty="0" err="1"/>
              <a:t>tab</a:t>
            </a:r>
            <a:r>
              <a:rPr lang="sv-SE" dirty="0"/>
              <a:t> Unionen/</a:t>
            </a:r>
            <a:r>
              <a:rPr lang="sv-SE" dirty="0" err="1"/>
              <a:t>Bildbank</a:t>
            </a:r>
            <a:r>
              <a:rPr lang="sv-SE" dirty="0"/>
              <a:t>/Bakgrund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5FEB93BC-E9A9-ACE6-F858-8955097BACA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19816" y="2168981"/>
            <a:ext cx="4005853" cy="39342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2667"/>
              </a:lnSpc>
              <a:defRPr sz="2667">
                <a:solidFill>
                  <a:schemeClr val="bg2"/>
                </a:solidFill>
              </a:defRPr>
            </a:lvl1pPr>
            <a:lvl2pPr>
              <a:defRPr sz="2400">
                <a:solidFill>
                  <a:schemeClr val="bg2"/>
                </a:solidFill>
              </a:defRPr>
            </a:lvl2pPr>
            <a:lvl3pPr>
              <a:defRPr sz="2400">
                <a:solidFill>
                  <a:schemeClr val="bg2"/>
                </a:solidFill>
              </a:defRPr>
            </a:lvl3pPr>
            <a:lvl4pPr>
              <a:defRPr sz="2400">
                <a:solidFill>
                  <a:schemeClr val="bg2"/>
                </a:solidFill>
              </a:defRPr>
            </a:lvl4pPr>
            <a:lvl5pPr>
              <a:defRPr sz="2400">
                <a:solidFill>
                  <a:schemeClr val="bg2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/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/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/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/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5210090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derrubrik 2">
            <a:extLst>
              <a:ext uri="{FF2B5EF4-FFF2-40B4-BE49-F238E27FC236}">
                <a16:creationId xmlns:a16="http://schemas.microsoft.com/office/drawing/2014/main" id="{9A29D233-7236-3018-E16A-5E7468E8849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19815" y="1260530"/>
            <a:ext cx="9321926" cy="3614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None/>
              <a:defRPr lang="sv-SE" sz="2800" dirty="0">
                <a:solidFill>
                  <a:schemeClr val="bg2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marL="0" lv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sv-SE" dirty="0" err="1"/>
              <a:t>Insert</a:t>
            </a:r>
            <a:r>
              <a:rPr lang="sv-SE" dirty="0"/>
              <a:t> </a:t>
            </a:r>
            <a:r>
              <a:rPr lang="sv-SE" dirty="0" err="1"/>
              <a:t>chart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 (do not </a:t>
            </a:r>
            <a:r>
              <a:rPr lang="sv-SE" dirty="0" err="1"/>
              <a:t>insert</a:t>
            </a:r>
            <a:r>
              <a:rPr lang="sv-SE" dirty="0"/>
              <a:t> a </a:t>
            </a:r>
            <a:r>
              <a:rPr lang="sv-SE" dirty="0" err="1"/>
              <a:t>headline</a:t>
            </a:r>
            <a:r>
              <a:rPr lang="sv-SE" dirty="0"/>
              <a:t> in the </a:t>
            </a:r>
            <a:r>
              <a:rPr lang="sv-SE" dirty="0" err="1"/>
              <a:t>actual</a:t>
            </a:r>
            <a:r>
              <a:rPr lang="sv-SE" dirty="0"/>
              <a:t> </a:t>
            </a:r>
            <a:r>
              <a:rPr lang="sv-SE" dirty="0" err="1"/>
              <a:t>chart</a:t>
            </a:r>
            <a:r>
              <a:rPr lang="sv-SE" dirty="0"/>
              <a:t>)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0A486EE3-E87D-7CD4-0B58-A5157FE16A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5" y="475128"/>
            <a:ext cx="9321926" cy="730127"/>
          </a:xfrm>
        </p:spPr>
        <p:txBody>
          <a:bodyPr/>
          <a:lstStyle>
            <a:lvl1pPr>
              <a:defRPr sz="5600">
                <a:solidFill>
                  <a:schemeClr val="bg2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8" name="Platshållare för diagram 3">
            <a:extLst>
              <a:ext uri="{FF2B5EF4-FFF2-40B4-BE49-F238E27FC236}">
                <a16:creationId xmlns:a16="http://schemas.microsoft.com/office/drawing/2014/main" id="{BA2158D1-B546-ACC8-033C-229C7D2F6C31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1919814" y="1838139"/>
            <a:ext cx="9321925" cy="4401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bg2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the </a:t>
            </a:r>
            <a:r>
              <a:rPr lang="sv-SE" dirty="0" err="1"/>
              <a:t>icon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chart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047622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63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FAD87E5B-B8B6-C0C4-AA52-2AE817FC4C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5640" y="2293592"/>
            <a:ext cx="3719971" cy="908582"/>
          </a:xfrm>
          <a:solidFill>
            <a:schemeClr val="bg2"/>
          </a:solidFill>
        </p:spPr>
        <p:txBody>
          <a:bodyPr wrap="none" lIns="90000" tIns="0" rIns="90000" bIns="0" anchor="b">
            <a:spAutoFit/>
          </a:bodyPr>
          <a:lstStyle>
            <a:lvl1pPr algn="l">
              <a:lnSpc>
                <a:spcPct val="82000"/>
              </a:lnSpc>
              <a:defRPr lang="sv-SE" sz="7200" b="0" kern="1200" dirty="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sv-SE" dirty="0" err="1"/>
              <a:t>Chapter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08469539-8A65-B2D9-DC9C-CA0B69A98F1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855640" y="3310582"/>
            <a:ext cx="6876667" cy="910506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0000" tIns="0" rIns="90000" bIns="0" rtlCol="0" anchor="b" anchorCtr="0">
            <a:spAutoFit/>
          </a:bodyPr>
          <a:lstStyle>
            <a:lvl1pPr marL="0" indent="0">
              <a:lnSpc>
                <a:spcPct val="82000"/>
              </a:lnSpc>
              <a:buNone/>
              <a:defRPr lang="sv-SE" sz="7200" b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335992" lvl="0" indent="-335992">
              <a:lnSpc>
                <a:spcPts val="7066"/>
              </a:lnSpc>
              <a:spcBef>
                <a:spcPct val="0"/>
              </a:spcBef>
            </a:pPr>
            <a:r>
              <a:rPr lang="sv-SE" dirty="0"/>
              <a:t>Line 2 (</a:t>
            </a:r>
            <a:r>
              <a:rPr lang="sv-SE" dirty="0" err="1"/>
              <a:t>may</a:t>
            </a:r>
            <a:r>
              <a:rPr lang="sv-SE" dirty="0"/>
              <a:t> be </a:t>
            </a:r>
            <a:r>
              <a:rPr lang="sv-SE" dirty="0" err="1"/>
              <a:t>removed</a:t>
            </a:r>
            <a:r>
              <a:rPr lang="sv-S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54429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9775721-5DA6-9C84-EB55-8D3C664E7E9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19817" y="2177948"/>
            <a:ext cx="8257116" cy="39258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/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/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/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/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129398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C0EAD11C-B666-94DE-CD6A-3D661AB15B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5640" y="2293592"/>
            <a:ext cx="5064698" cy="908582"/>
          </a:xfrm>
          <a:solidFill>
            <a:schemeClr val="bg2"/>
          </a:solidFill>
        </p:spPr>
        <p:txBody>
          <a:bodyPr wrap="none" lIns="90000" tIns="0" rIns="90000" bIns="0" anchor="b">
            <a:spAutoFit/>
          </a:bodyPr>
          <a:lstStyle>
            <a:lvl1pPr algn="l">
              <a:lnSpc>
                <a:spcPct val="82000"/>
              </a:lnSpc>
              <a:defRPr lang="sv-SE" sz="7200" b="0" kern="1200" dirty="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5" name="Underrubrik 2">
            <a:extLst>
              <a:ext uri="{FF2B5EF4-FFF2-40B4-BE49-F238E27FC236}">
                <a16:creationId xmlns:a16="http://schemas.microsoft.com/office/drawing/2014/main" id="{58A6640B-0BFB-31C1-BDAC-EA4D95057F7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855640" y="3310582"/>
            <a:ext cx="6876667" cy="910506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0000" tIns="0" rIns="90000" bIns="0" rtlCol="0" anchor="b" anchorCtr="0">
            <a:spAutoFit/>
          </a:bodyPr>
          <a:lstStyle>
            <a:lvl1pPr marL="0" indent="0">
              <a:lnSpc>
                <a:spcPct val="82000"/>
              </a:lnSpc>
              <a:buNone/>
              <a:defRPr lang="sv-SE" sz="7200" b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335992" lvl="0" indent="-335992">
              <a:lnSpc>
                <a:spcPts val="7066"/>
              </a:lnSpc>
              <a:spcBef>
                <a:spcPct val="0"/>
              </a:spcBef>
            </a:pPr>
            <a:r>
              <a:rPr lang="sv-SE" dirty="0"/>
              <a:t>Line 2 (</a:t>
            </a:r>
            <a:r>
              <a:rPr lang="sv-SE" dirty="0" err="1"/>
              <a:t>may</a:t>
            </a:r>
            <a:r>
              <a:rPr lang="sv-SE" dirty="0"/>
              <a:t> be </a:t>
            </a:r>
            <a:r>
              <a:rPr lang="sv-SE" dirty="0" err="1"/>
              <a:t>removed</a:t>
            </a:r>
            <a:r>
              <a:rPr lang="sv-SE" dirty="0"/>
              <a:t>)</a:t>
            </a:r>
          </a:p>
        </p:txBody>
      </p:sp>
      <p:sp>
        <p:nvSpPr>
          <p:cNvPr id="6" name="Platshållare för Datum 18">
            <a:extLst>
              <a:ext uri="{FF2B5EF4-FFF2-40B4-BE49-F238E27FC236}">
                <a16:creationId xmlns:a16="http://schemas.microsoft.com/office/drawing/2014/main" id="{CCE680E0-477F-69C6-84DB-08C549960E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55640" y="4509120"/>
            <a:ext cx="4816043" cy="216000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sv-SE" dirty="0"/>
              <a:t>Date</a:t>
            </a:r>
          </a:p>
        </p:txBody>
      </p:sp>
      <p:sp>
        <p:nvSpPr>
          <p:cNvPr id="7" name="Platshållare för Namn 19">
            <a:extLst>
              <a:ext uri="{FF2B5EF4-FFF2-40B4-BE49-F238E27FC236}">
                <a16:creationId xmlns:a16="http://schemas.microsoft.com/office/drawing/2014/main" id="{93A2F4F4-10F6-0561-DFEB-308BE5555E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55640" y="4931520"/>
            <a:ext cx="4816043" cy="216000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sv-SE" dirty="0" err="1"/>
              <a:t>Name</a:t>
            </a:r>
            <a:r>
              <a:rPr lang="sv-SE" dirty="0"/>
              <a:t> </a:t>
            </a:r>
            <a:r>
              <a:rPr lang="sv-SE" dirty="0" err="1"/>
              <a:t>Surname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380723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AA9DBCA2-5161-3EE3-A782-9BFF5863DF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19817" y="2187897"/>
            <a:ext cx="3936000" cy="39159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  <p:sp>
        <p:nvSpPr>
          <p:cNvPr id="7" name="Platshållare för innehåll 3">
            <a:extLst>
              <a:ext uri="{FF2B5EF4-FFF2-40B4-BE49-F238E27FC236}">
                <a16:creationId xmlns:a16="http://schemas.microsoft.com/office/drawing/2014/main" id="{74738577-FD2E-166A-64E2-0AD0F215C8E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23003" y="2187896"/>
            <a:ext cx="3936000" cy="39342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1840117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42A13FC7-2B17-7B99-7C99-F29021FB81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9815" y="2168801"/>
            <a:ext cx="8257116" cy="3934232"/>
          </a:xfrm>
          <a:prstGeom prst="rect">
            <a:avLst/>
          </a:prstGeom>
        </p:spPr>
        <p:txBody>
          <a:bodyPr vert="horz" wrap="square" lIns="0" tIns="0" rIns="0" bIns="0" numCol="2" spcCol="216000" rtlCol="0">
            <a:normAutofit/>
          </a:bodyPr>
          <a:lstStyle>
            <a:lvl1pPr marL="0" indent="0">
              <a:lnSpc>
                <a:spcPts val="2667"/>
              </a:lnSpc>
              <a:spcBef>
                <a:spcPts val="800"/>
              </a:spcBef>
              <a:buNone/>
              <a:defRPr lang="sv-SE" sz="2667" dirty="0" smtClean="0"/>
            </a:lvl1pPr>
            <a:lvl2pPr marL="361942" indent="-241294">
              <a:defRPr lang="sv-SE" sz="1867" dirty="0" smtClean="0"/>
            </a:lvl2pPr>
            <a:lvl3pPr>
              <a:defRPr lang="sv-SE" sz="1867" dirty="0" smtClean="0"/>
            </a:lvl3pPr>
            <a:lvl4pPr>
              <a:defRPr lang="sv-SE" sz="1867" dirty="0" smtClean="0"/>
            </a:lvl4pPr>
            <a:lvl5pPr>
              <a:defRPr lang="sv-SE" sz="1867" dirty="0"/>
            </a:lvl5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type</a:t>
            </a:r>
            <a:r>
              <a:rPr lang="sv-SE" dirty="0"/>
              <a:t> text </a:t>
            </a:r>
            <a:r>
              <a:rPr lang="sv-SE" dirty="0" err="1"/>
              <a:t>automatically</a:t>
            </a:r>
            <a:r>
              <a:rPr lang="sv-SE" dirty="0"/>
              <a:t> </a:t>
            </a:r>
            <a:r>
              <a:rPr lang="sv-SE" dirty="0" err="1"/>
              <a:t>divided</a:t>
            </a:r>
            <a:r>
              <a:rPr lang="sv-SE" dirty="0"/>
              <a:t> </a:t>
            </a:r>
            <a:r>
              <a:rPr lang="sv-SE" dirty="0" err="1"/>
              <a:t>into</a:t>
            </a:r>
            <a:r>
              <a:rPr lang="sv-SE" dirty="0"/>
              <a:t> </a:t>
            </a:r>
            <a:r>
              <a:rPr lang="sv-SE" dirty="0" err="1"/>
              <a:t>two</a:t>
            </a:r>
            <a:r>
              <a:rPr lang="sv-SE" dirty="0"/>
              <a:t> </a:t>
            </a:r>
            <a:r>
              <a:rPr lang="sv-SE" dirty="0" err="1"/>
              <a:t>columns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110100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88CA5150-3A59-E690-224A-97219AE37F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19817" y="2162451"/>
            <a:ext cx="8257114" cy="3941364"/>
          </a:xfrm>
          <a:prstGeom prst="rect">
            <a:avLst/>
          </a:prstGeom>
        </p:spPr>
        <p:txBody>
          <a:bodyPr vert="horz" lIns="0" tIns="0" rIns="0" bIns="0" numCol="4" spcCol="216000" rtlCol="0">
            <a:normAutofit/>
          </a:bodyPr>
          <a:lstStyle>
            <a:lvl1pPr marL="0" indent="0">
              <a:lnSpc>
                <a:spcPts val="2000"/>
              </a:lnSpc>
              <a:spcBef>
                <a:spcPts val="800"/>
              </a:spcBef>
              <a:buNone/>
              <a:defRPr lang="sv-SE" sz="1867" kern="1200" dirty="0" err="1">
                <a:solidFill>
                  <a:schemeClr val="bg2"/>
                </a:solidFill>
                <a:latin typeface="Paralucent Condensed Md" panose="02000506040000020004" pitchFamily="50" charset="0"/>
                <a:ea typeface="+mn-ea"/>
                <a:cs typeface="Arial" panose="020B0604020202020204" pitchFamily="34" charset="0"/>
              </a:defRPr>
            </a:lvl1pPr>
            <a:lvl2pPr>
              <a:defRPr lang="sv-SE" sz="1867" dirty="0" smtClean="0"/>
            </a:lvl2pPr>
            <a:lvl3pPr>
              <a:defRPr lang="sv-SE" sz="1867" dirty="0" smtClean="0"/>
            </a:lvl3pPr>
            <a:lvl4pPr>
              <a:defRPr lang="sv-SE" sz="1867" dirty="0" smtClean="0"/>
            </a:lvl4pPr>
            <a:lvl5pPr>
              <a:defRPr lang="sv-SE" sz="1867" dirty="0"/>
            </a:lvl5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type</a:t>
            </a:r>
            <a:r>
              <a:rPr lang="sv-SE" dirty="0"/>
              <a:t> text </a:t>
            </a:r>
            <a:r>
              <a:rPr lang="sv-SE" dirty="0" err="1"/>
              <a:t>automatically</a:t>
            </a:r>
            <a:r>
              <a:rPr lang="sv-SE" dirty="0"/>
              <a:t> </a:t>
            </a:r>
            <a:r>
              <a:rPr lang="sv-SE" dirty="0" err="1"/>
              <a:t>divided</a:t>
            </a:r>
            <a:r>
              <a:rPr lang="sv-SE" dirty="0"/>
              <a:t> </a:t>
            </a:r>
            <a:r>
              <a:rPr lang="sv-SE" dirty="0" err="1"/>
              <a:t>into</a:t>
            </a:r>
            <a:r>
              <a:rPr lang="sv-SE" dirty="0"/>
              <a:t> </a:t>
            </a:r>
            <a:r>
              <a:rPr lang="sv-SE" dirty="0" err="1"/>
              <a:t>four</a:t>
            </a:r>
            <a:r>
              <a:rPr lang="sv-SE" dirty="0"/>
              <a:t> </a:t>
            </a:r>
            <a:r>
              <a:rPr lang="sv-SE" dirty="0" err="1"/>
              <a:t>columns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733724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3" name="Platshållare för bild 3">
            <a:extLst>
              <a:ext uri="{FF2B5EF4-FFF2-40B4-BE49-F238E27FC236}">
                <a16:creationId xmlns:a16="http://schemas.microsoft.com/office/drawing/2014/main" id="{458221A0-531D-E98A-5572-EE4BF11320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07200" y="2228612"/>
            <a:ext cx="3787200" cy="25200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1067"/>
              </a:spcBef>
              <a:buNone/>
              <a:defRPr lang="sv-SE" sz="16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 err="1"/>
              <a:t>Click</a:t>
            </a:r>
            <a:r>
              <a:rPr lang="sv-SE" dirty="0"/>
              <a:t> the </a:t>
            </a:r>
            <a:r>
              <a:rPr lang="sv-SE" dirty="0" err="1"/>
              <a:t>icon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an image. </a:t>
            </a:r>
            <a:r>
              <a:rPr lang="sv-SE" dirty="0" err="1"/>
              <a:t>Background</a:t>
            </a:r>
            <a:r>
              <a:rPr lang="sv-SE" dirty="0"/>
              <a:t> images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found</a:t>
            </a:r>
            <a:r>
              <a:rPr lang="sv-SE" dirty="0"/>
              <a:t> under the </a:t>
            </a:r>
            <a:r>
              <a:rPr lang="sv-SE" dirty="0" err="1"/>
              <a:t>tab</a:t>
            </a:r>
            <a:r>
              <a:rPr lang="sv-SE" dirty="0"/>
              <a:t> Unionen/</a:t>
            </a:r>
            <a:r>
              <a:rPr lang="sv-SE" dirty="0" err="1"/>
              <a:t>Bildbank</a:t>
            </a:r>
            <a:r>
              <a:rPr lang="sv-SE" dirty="0"/>
              <a:t>/Bakgrund</a:t>
            </a:r>
          </a:p>
        </p:txBody>
      </p:sp>
      <p:sp>
        <p:nvSpPr>
          <p:cNvPr id="6" name="Platshållare för bild 4">
            <a:extLst>
              <a:ext uri="{FF2B5EF4-FFF2-40B4-BE49-F238E27FC236}">
                <a16:creationId xmlns:a16="http://schemas.microsoft.com/office/drawing/2014/main" id="{831263B5-826B-E3FC-BC33-12A547ECCBC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468424">
            <a:off x="6450520" y="4346463"/>
            <a:ext cx="2476800" cy="16512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1067"/>
              </a:spcBef>
              <a:buNone/>
              <a:defRPr lang="sv-SE" sz="16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 err="1"/>
              <a:t>Click</a:t>
            </a:r>
            <a:r>
              <a:rPr lang="sv-SE" dirty="0"/>
              <a:t> the </a:t>
            </a:r>
            <a:r>
              <a:rPr lang="sv-SE" dirty="0" err="1"/>
              <a:t>icon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an image. </a:t>
            </a:r>
            <a:r>
              <a:rPr lang="sv-SE" dirty="0" err="1"/>
              <a:t>Background</a:t>
            </a:r>
            <a:r>
              <a:rPr lang="sv-SE" dirty="0"/>
              <a:t> images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found</a:t>
            </a:r>
            <a:r>
              <a:rPr lang="sv-SE" dirty="0"/>
              <a:t> under the </a:t>
            </a:r>
            <a:r>
              <a:rPr lang="sv-SE" dirty="0" err="1"/>
              <a:t>tab</a:t>
            </a:r>
            <a:r>
              <a:rPr lang="sv-SE" dirty="0"/>
              <a:t> Unionen/</a:t>
            </a:r>
            <a:r>
              <a:rPr lang="sv-SE" dirty="0" err="1"/>
              <a:t>Bildbank</a:t>
            </a:r>
            <a:r>
              <a:rPr lang="sv-SE" dirty="0"/>
              <a:t>/Bakgrund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3E502A47-F6C4-B60B-8460-67C34548DDE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19816" y="2168981"/>
            <a:ext cx="4005853" cy="39342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2667"/>
              </a:lnSpc>
              <a:defRPr sz="2667">
                <a:solidFill>
                  <a:schemeClr val="bg2"/>
                </a:solidFill>
              </a:defRPr>
            </a:lvl1pPr>
            <a:lvl2pPr>
              <a:defRPr sz="2400">
                <a:solidFill>
                  <a:schemeClr val="bg2"/>
                </a:solidFill>
              </a:defRPr>
            </a:lvl2pPr>
            <a:lvl3pPr>
              <a:defRPr sz="2400">
                <a:solidFill>
                  <a:schemeClr val="bg2"/>
                </a:solidFill>
              </a:defRPr>
            </a:lvl3pPr>
            <a:lvl4pPr>
              <a:defRPr sz="2400">
                <a:solidFill>
                  <a:schemeClr val="bg2"/>
                </a:solidFill>
              </a:defRPr>
            </a:lvl4pPr>
            <a:lvl5pPr>
              <a:defRPr sz="2400">
                <a:solidFill>
                  <a:schemeClr val="bg2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/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/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/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/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913793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derrubrik 2">
            <a:extLst>
              <a:ext uri="{FF2B5EF4-FFF2-40B4-BE49-F238E27FC236}">
                <a16:creationId xmlns:a16="http://schemas.microsoft.com/office/drawing/2014/main" id="{62523D9A-9479-DA1A-706F-503ED6CD59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19815" y="1260530"/>
            <a:ext cx="9321926" cy="3614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None/>
              <a:defRPr lang="sv-SE" sz="2800" dirty="0">
                <a:solidFill>
                  <a:schemeClr val="bg2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marL="0" lv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sv-SE" dirty="0"/>
              <a:t>Ange diagramrubrik (använd inte rubrik i själva diagrammet)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138DFC6E-9DD3-DA58-3D69-8BA20B830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5" y="475128"/>
            <a:ext cx="9321926" cy="730127"/>
          </a:xfrm>
        </p:spPr>
        <p:txBody>
          <a:bodyPr/>
          <a:lstStyle>
            <a:lvl1pPr>
              <a:defRPr sz="5600">
                <a:solidFill>
                  <a:schemeClr val="bg2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8" name="Platshållare för diagram 3">
            <a:extLst>
              <a:ext uri="{FF2B5EF4-FFF2-40B4-BE49-F238E27FC236}">
                <a16:creationId xmlns:a16="http://schemas.microsoft.com/office/drawing/2014/main" id="{5F183385-1A39-3AA3-80F5-A3687A858F7A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1919814" y="1838139"/>
            <a:ext cx="9321925" cy="4401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bg2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the </a:t>
            </a:r>
            <a:r>
              <a:rPr lang="sv-SE" dirty="0" err="1"/>
              <a:t>icon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chart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697653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91143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FAD87E5B-B8B6-C0C4-AA52-2AE817FC4C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5640" y="2293592"/>
            <a:ext cx="3719971" cy="908582"/>
          </a:xfrm>
          <a:solidFill>
            <a:schemeClr val="bg2"/>
          </a:solidFill>
        </p:spPr>
        <p:txBody>
          <a:bodyPr wrap="none" lIns="90000" tIns="0" rIns="90000" bIns="0" anchor="b">
            <a:spAutoFit/>
          </a:bodyPr>
          <a:lstStyle>
            <a:lvl1pPr algn="l">
              <a:lnSpc>
                <a:spcPct val="82000"/>
              </a:lnSpc>
              <a:defRPr lang="sv-SE" sz="7200" b="0" kern="1200" dirty="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sv-SE" dirty="0" err="1"/>
              <a:t>Chapter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08469539-8A65-B2D9-DC9C-CA0B69A98F1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855640" y="3310582"/>
            <a:ext cx="6876667" cy="910506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0000" tIns="0" rIns="90000" bIns="0" rtlCol="0" anchor="b" anchorCtr="0">
            <a:spAutoFit/>
          </a:bodyPr>
          <a:lstStyle>
            <a:lvl1pPr marL="0" indent="0">
              <a:lnSpc>
                <a:spcPct val="82000"/>
              </a:lnSpc>
              <a:buNone/>
              <a:defRPr lang="sv-SE" sz="7200" b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335992" lvl="0" indent="-335992">
              <a:lnSpc>
                <a:spcPts val="7066"/>
              </a:lnSpc>
              <a:spcBef>
                <a:spcPct val="0"/>
              </a:spcBef>
            </a:pPr>
            <a:r>
              <a:rPr lang="sv-SE" dirty="0"/>
              <a:t>Line 2 (</a:t>
            </a:r>
            <a:r>
              <a:rPr lang="sv-SE" dirty="0" err="1"/>
              <a:t>may</a:t>
            </a:r>
            <a:r>
              <a:rPr lang="sv-SE" dirty="0"/>
              <a:t> be </a:t>
            </a:r>
            <a:r>
              <a:rPr lang="sv-SE" dirty="0" err="1"/>
              <a:t>removed</a:t>
            </a:r>
            <a:r>
              <a:rPr lang="sv-S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509017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9775721-5DA6-9C84-EB55-8D3C664E7E9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19817" y="2177948"/>
            <a:ext cx="8257116" cy="39258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/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/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/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/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2433474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AA9DBCA2-5161-3EE3-A782-9BFF5863DF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19817" y="2187897"/>
            <a:ext cx="3936000" cy="39159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  <p:sp>
        <p:nvSpPr>
          <p:cNvPr id="7" name="Platshållare för innehåll 3">
            <a:extLst>
              <a:ext uri="{FF2B5EF4-FFF2-40B4-BE49-F238E27FC236}">
                <a16:creationId xmlns:a16="http://schemas.microsoft.com/office/drawing/2014/main" id="{74738577-FD2E-166A-64E2-0AD0F215C8E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23003" y="2187896"/>
            <a:ext cx="3936000" cy="391591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1220475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42A13FC7-2B17-7B99-7C99-F29021FB81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9815" y="2168801"/>
            <a:ext cx="8257116" cy="3934232"/>
          </a:xfrm>
          <a:prstGeom prst="rect">
            <a:avLst/>
          </a:prstGeom>
        </p:spPr>
        <p:txBody>
          <a:bodyPr vert="horz" wrap="square" lIns="0" tIns="0" rIns="0" bIns="0" numCol="2" spcCol="216000" rtlCol="0">
            <a:normAutofit/>
          </a:bodyPr>
          <a:lstStyle>
            <a:lvl1pPr marL="0" indent="0">
              <a:lnSpc>
                <a:spcPts val="2667"/>
              </a:lnSpc>
              <a:spcBef>
                <a:spcPts val="800"/>
              </a:spcBef>
              <a:buNone/>
              <a:defRPr lang="sv-SE" sz="2667" dirty="0" smtClean="0"/>
            </a:lvl1pPr>
            <a:lvl2pPr marL="361942" indent="-241294">
              <a:defRPr lang="sv-SE" sz="1867" dirty="0" smtClean="0"/>
            </a:lvl2pPr>
            <a:lvl3pPr>
              <a:defRPr lang="sv-SE" sz="1867" dirty="0" smtClean="0"/>
            </a:lvl3pPr>
            <a:lvl4pPr>
              <a:defRPr lang="sv-SE" sz="1867" dirty="0" smtClean="0"/>
            </a:lvl4pPr>
            <a:lvl5pPr>
              <a:defRPr lang="sv-SE" sz="1867" dirty="0"/>
            </a:lvl5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type</a:t>
            </a:r>
            <a:r>
              <a:rPr lang="sv-SE" dirty="0"/>
              <a:t> text </a:t>
            </a:r>
            <a:r>
              <a:rPr lang="sv-SE" dirty="0" err="1"/>
              <a:t>automatically</a:t>
            </a:r>
            <a:r>
              <a:rPr lang="sv-SE" dirty="0"/>
              <a:t> </a:t>
            </a:r>
            <a:r>
              <a:rPr lang="sv-SE" dirty="0" err="1"/>
              <a:t>divided</a:t>
            </a:r>
            <a:r>
              <a:rPr lang="sv-SE" dirty="0"/>
              <a:t> </a:t>
            </a:r>
            <a:r>
              <a:rPr lang="sv-SE" dirty="0" err="1"/>
              <a:t>into</a:t>
            </a:r>
            <a:r>
              <a:rPr lang="sv-SE" dirty="0"/>
              <a:t> </a:t>
            </a:r>
            <a:r>
              <a:rPr lang="sv-SE" dirty="0" err="1"/>
              <a:t>two</a:t>
            </a:r>
            <a:r>
              <a:rPr lang="sv-SE" dirty="0"/>
              <a:t> </a:t>
            </a:r>
            <a:r>
              <a:rPr lang="sv-SE" dirty="0" err="1"/>
              <a:t>columns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67458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FAD87E5B-B8B6-C0C4-AA52-2AE817FC4C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5640" y="2293592"/>
            <a:ext cx="3719971" cy="908582"/>
          </a:xfrm>
          <a:solidFill>
            <a:schemeClr val="bg2"/>
          </a:solidFill>
        </p:spPr>
        <p:txBody>
          <a:bodyPr wrap="none" lIns="90000" tIns="0" rIns="90000" bIns="0" anchor="b">
            <a:spAutoFit/>
          </a:bodyPr>
          <a:lstStyle>
            <a:lvl1pPr algn="l">
              <a:lnSpc>
                <a:spcPct val="82000"/>
              </a:lnSpc>
              <a:defRPr lang="sv-SE" sz="7200" b="0" kern="1200" dirty="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sv-SE" dirty="0" err="1"/>
              <a:t>Chapter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08469539-8A65-B2D9-DC9C-CA0B69A98F1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855640" y="3310582"/>
            <a:ext cx="6876667" cy="910506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0000" tIns="0" rIns="90000" bIns="0" rtlCol="0" anchor="b" anchorCtr="0">
            <a:spAutoFit/>
          </a:bodyPr>
          <a:lstStyle>
            <a:lvl1pPr marL="0" indent="0">
              <a:lnSpc>
                <a:spcPct val="82000"/>
              </a:lnSpc>
              <a:buNone/>
              <a:defRPr lang="sv-SE" sz="7200" b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335992" lvl="0" indent="-335992">
              <a:lnSpc>
                <a:spcPts val="7066"/>
              </a:lnSpc>
              <a:spcBef>
                <a:spcPct val="0"/>
              </a:spcBef>
            </a:pPr>
            <a:r>
              <a:rPr lang="sv-SE" dirty="0"/>
              <a:t>Line 2 (</a:t>
            </a:r>
            <a:r>
              <a:rPr lang="sv-SE" dirty="0" err="1"/>
              <a:t>may</a:t>
            </a:r>
            <a:r>
              <a:rPr lang="sv-SE" dirty="0"/>
              <a:t> be </a:t>
            </a:r>
            <a:r>
              <a:rPr lang="sv-SE" dirty="0" err="1"/>
              <a:t>removed</a:t>
            </a:r>
            <a:r>
              <a:rPr lang="sv-S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718206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88CA5150-3A59-E690-224A-97219AE37F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19817" y="2162451"/>
            <a:ext cx="8257114" cy="3934232"/>
          </a:xfrm>
          <a:prstGeom prst="rect">
            <a:avLst/>
          </a:prstGeom>
        </p:spPr>
        <p:txBody>
          <a:bodyPr vert="horz" lIns="0" tIns="0" rIns="0" bIns="0" numCol="4" spcCol="216000" rtlCol="0">
            <a:normAutofit/>
          </a:bodyPr>
          <a:lstStyle>
            <a:lvl1pPr marL="0" indent="0">
              <a:lnSpc>
                <a:spcPts val="2000"/>
              </a:lnSpc>
              <a:spcBef>
                <a:spcPts val="800"/>
              </a:spcBef>
              <a:buNone/>
              <a:defRPr lang="sv-SE" sz="1867" kern="1200" dirty="0" err="1">
                <a:solidFill>
                  <a:schemeClr val="bg2"/>
                </a:solidFill>
                <a:latin typeface="Paralucent Condensed Md" panose="02000506040000020004" pitchFamily="50" charset="0"/>
                <a:ea typeface="+mn-ea"/>
                <a:cs typeface="Arial" panose="020B0604020202020204" pitchFamily="34" charset="0"/>
              </a:defRPr>
            </a:lvl1pPr>
            <a:lvl2pPr>
              <a:defRPr lang="sv-SE" sz="1867" dirty="0" smtClean="0"/>
            </a:lvl2pPr>
            <a:lvl3pPr>
              <a:defRPr lang="sv-SE" sz="1867" dirty="0" smtClean="0"/>
            </a:lvl3pPr>
            <a:lvl4pPr>
              <a:defRPr lang="sv-SE" sz="1867" dirty="0" smtClean="0"/>
            </a:lvl4pPr>
            <a:lvl5pPr>
              <a:defRPr lang="sv-SE" sz="1867" dirty="0"/>
            </a:lvl5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type</a:t>
            </a:r>
            <a:r>
              <a:rPr lang="sv-SE" dirty="0"/>
              <a:t> text </a:t>
            </a:r>
            <a:r>
              <a:rPr lang="sv-SE" dirty="0" err="1"/>
              <a:t>automatically</a:t>
            </a:r>
            <a:r>
              <a:rPr lang="sv-SE" dirty="0"/>
              <a:t> </a:t>
            </a:r>
            <a:r>
              <a:rPr lang="sv-SE" dirty="0" err="1"/>
              <a:t>divided</a:t>
            </a:r>
            <a:r>
              <a:rPr lang="sv-SE" dirty="0"/>
              <a:t> </a:t>
            </a:r>
            <a:r>
              <a:rPr lang="sv-SE" dirty="0" err="1"/>
              <a:t>into</a:t>
            </a:r>
            <a:r>
              <a:rPr lang="sv-SE" dirty="0"/>
              <a:t> </a:t>
            </a:r>
            <a:r>
              <a:rPr lang="sv-SE" dirty="0" err="1"/>
              <a:t>four</a:t>
            </a:r>
            <a:r>
              <a:rPr lang="sv-SE" dirty="0"/>
              <a:t> </a:t>
            </a:r>
            <a:r>
              <a:rPr lang="sv-SE" dirty="0" err="1"/>
              <a:t>columns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57057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3" name="Platshållare för bild 3">
            <a:extLst>
              <a:ext uri="{FF2B5EF4-FFF2-40B4-BE49-F238E27FC236}">
                <a16:creationId xmlns:a16="http://schemas.microsoft.com/office/drawing/2014/main" id="{19070076-ADFE-31B2-6927-258EDC468B7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07200" y="2228612"/>
            <a:ext cx="3787200" cy="25200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1067"/>
              </a:spcBef>
              <a:buNone/>
              <a:defRPr lang="sv-SE" sz="16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 err="1"/>
              <a:t>Click</a:t>
            </a:r>
            <a:r>
              <a:rPr lang="sv-SE" dirty="0"/>
              <a:t> the </a:t>
            </a:r>
            <a:r>
              <a:rPr lang="sv-SE" dirty="0" err="1"/>
              <a:t>icon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an image. </a:t>
            </a:r>
            <a:r>
              <a:rPr lang="sv-SE" dirty="0" err="1"/>
              <a:t>Background</a:t>
            </a:r>
            <a:r>
              <a:rPr lang="sv-SE" dirty="0"/>
              <a:t> images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found</a:t>
            </a:r>
            <a:r>
              <a:rPr lang="sv-SE" dirty="0"/>
              <a:t> under the </a:t>
            </a:r>
            <a:r>
              <a:rPr lang="sv-SE" dirty="0" err="1"/>
              <a:t>tab</a:t>
            </a:r>
            <a:r>
              <a:rPr lang="sv-SE" dirty="0"/>
              <a:t> Unionen/</a:t>
            </a:r>
            <a:r>
              <a:rPr lang="sv-SE" dirty="0" err="1"/>
              <a:t>Bildbank</a:t>
            </a:r>
            <a:r>
              <a:rPr lang="sv-SE" dirty="0"/>
              <a:t>/Bakgrund</a:t>
            </a:r>
          </a:p>
        </p:txBody>
      </p:sp>
      <p:sp>
        <p:nvSpPr>
          <p:cNvPr id="6" name="Platshållare för bild 4">
            <a:extLst>
              <a:ext uri="{FF2B5EF4-FFF2-40B4-BE49-F238E27FC236}">
                <a16:creationId xmlns:a16="http://schemas.microsoft.com/office/drawing/2014/main" id="{4DA2693F-2CEC-F947-41B4-3B9EA327DB9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468424">
            <a:off x="6450520" y="4346463"/>
            <a:ext cx="2476800" cy="16512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1067"/>
              </a:spcBef>
              <a:buNone/>
              <a:defRPr lang="sv-SE" sz="16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 err="1"/>
              <a:t>Click</a:t>
            </a:r>
            <a:r>
              <a:rPr lang="sv-SE" dirty="0"/>
              <a:t> the </a:t>
            </a:r>
            <a:r>
              <a:rPr lang="sv-SE" dirty="0" err="1"/>
              <a:t>icon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an image. </a:t>
            </a:r>
            <a:r>
              <a:rPr lang="sv-SE" dirty="0" err="1"/>
              <a:t>Background</a:t>
            </a:r>
            <a:r>
              <a:rPr lang="sv-SE" dirty="0"/>
              <a:t> images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found</a:t>
            </a:r>
            <a:r>
              <a:rPr lang="sv-SE" dirty="0"/>
              <a:t> under the </a:t>
            </a:r>
            <a:r>
              <a:rPr lang="sv-SE" dirty="0" err="1"/>
              <a:t>tab</a:t>
            </a:r>
            <a:r>
              <a:rPr lang="sv-SE" dirty="0"/>
              <a:t> Unionen/</a:t>
            </a:r>
            <a:r>
              <a:rPr lang="sv-SE" dirty="0" err="1"/>
              <a:t>Bildbank</a:t>
            </a:r>
            <a:r>
              <a:rPr lang="sv-SE" dirty="0"/>
              <a:t>/Bakgrund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0339307D-7556-9399-2AAA-5C332CD360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19816" y="2168981"/>
            <a:ext cx="4005853" cy="39342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2667"/>
              </a:lnSpc>
              <a:defRPr sz="2667">
                <a:solidFill>
                  <a:schemeClr val="bg2"/>
                </a:solidFill>
              </a:defRPr>
            </a:lvl1pPr>
            <a:lvl2pPr>
              <a:defRPr sz="2400">
                <a:solidFill>
                  <a:schemeClr val="bg2"/>
                </a:solidFill>
              </a:defRPr>
            </a:lvl2pPr>
            <a:lvl3pPr>
              <a:defRPr sz="2400">
                <a:solidFill>
                  <a:schemeClr val="bg2"/>
                </a:solidFill>
              </a:defRPr>
            </a:lvl3pPr>
            <a:lvl4pPr>
              <a:defRPr sz="2400">
                <a:solidFill>
                  <a:schemeClr val="bg2"/>
                </a:solidFill>
              </a:defRPr>
            </a:lvl4pPr>
            <a:lvl5pPr>
              <a:defRPr sz="2400">
                <a:solidFill>
                  <a:schemeClr val="bg2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/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/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/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/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060637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derrubrik 2">
            <a:extLst>
              <a:ext uri="{FF2B5EF4-FFF2-40B4-BE49-F238E27FC236}">
                <a16:creationId xmlns:a16="http://schemas.microsoft.com/office/drawing/2014/main" id="{28AC916B-8919-9A7C-48CB-04FAF796FA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19815" y="1260530"/>
            <a:ext cx="9321926" cy="3614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None/>
              <a:defRPr lang="sv-SE" sz="2800" dirty="0">
                <a:solidFill>
                  <a:schemeClr val="bg2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marL="0" lv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sv-SE" dirty="0" err="1"/>
              <a:t>Insert</a:t>
            </a:r>
            <a:r>
              <a:rPr lang="sv-SE" dirty="0"/>
              <a:t> </a:t>
            </a:r>
            <a:r>
              <a:rPr lang="sv-SE" dirty="0" err="1"/>
              <a:t>chart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 (do not </a:t>
            </a:r>
            <a:r>
              <a:rPr lang="sv-SE" dirty="0" err="1"/>
              <a:t>insert</a:t>
            </a:r>
            <a:r>
              <a:rPr lang="sv-SE" dirty="0"/>
              <a:t> a </a:t>
            </a:r>
            <a:r>
              <a:rPr lang="sv-SE" dirty="0" err="1"/>
              <a:t>headline</a:t>
            </a:r>
            <a:r>
              <a:rPr lang="sv-SE" dirty="0"/>
              <a:t> in the </a:t>
            </a:r>
            <a:r>
              <a:rPr lang="sv-SE" dirty="0" err="1"/>
              <a:t>actual</a:t>
            </a:r>
            <a:r>
              <a:rPr lang="sv-SE" dirty="0"/>
              <a:t> </a:t>
            </a:r>
            <a:r>
              <a:rPr lang="sv-SE" dirty="0" err="1"/>
              <a:t>chart</a:t>
            </a:r>
            <a:r>
              <a:rPr lang="sv-SE" dirty="0"/>
              <a:t>)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FEA9A15A-A855-93D5-6604-849D699E47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5" y="475128"/>
            <a:ext cx="9321926" cy="730127"/>
          </a:xfrm>
        </p:spPr>
        <p:txBody>
          <a:bodyPr/>
          <a:lstStyle>
            <a:lvl1pPr>
              <a:defRPr sz="5600">
                <a:solidFill>
                  <a:schemeClr val="bg2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8" name="Platshållare för diagram 3">
            <a:extLst>
              <a:ext uri="{FF2B5EF4-FFF2-40B4-BE49-F238E27FC236}">
                <a16:creationId xmlns:a16="http://schemas.microsoft.com/office/drawing/2014/main" id="{46DB3954-5DD4-392A-8ACD-33241FB726E1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1919814" y="1838139"/>
            <a:ext cx="9321925" cy="4401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bg2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the </a:t>
            </a:r>
            <a:r>
              <a:rPr lang="sv-SE" dirty="0" err="1"/>
              <a:t>icon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chart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964330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54319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FAD87E5B-B8B6-C0C4-AA52-2AE817FC4C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5640" y="2293592"/>
            <a:ext cx="3719971" cy="908582"/>
          </a:xfrm>
          <a:solidFill>
            <a:schemeClr val="bg2"/>
          </a:solidFill>
        </p:spPr>
        <p:txBody>
          <a:bodyPr wrap="none" lIns="90000" tIns="0" rIns="90000" bIns="0" anchor="b">
            <a:spAutoFit/>
          </a:bodyPr>
          <a:lstStyle>
            <a:lvl1pPr algn="l">
              <a:lnSpc>
                <a:spcPct val="82000"/>
              </a:lnSpc>
              <a:defRPr lang="sv-SE" sz="7200" b="0" kern="1200" dirty="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sv-SE" dirty="0" err="1"/>
              <a:t>Chapter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08469539-8A65-B2D9-DC9C-CA0B69A98F1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855640" y="3310582"/>
            <a:ext cx="6876667" cy="910506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0000" tIns="0" rIns="90000" bIns="0" rtlCol="0" anchor="b" anchorCtr="0">
            <a:spAutoFit/>
          </a:bodyPr>
          <a:lstStyle>
            <a:lvl1pPr marL="0" indent="0">
              <a:lnSpc>
                <a:spcPct val="82000"/>
              </a:lnSpc>
              <a:buNone/>
              <a:defRPr lang="sv-SE" sz="7200" b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335992" lvl="0" indent="-335992">
              <a:lnSpc>
                <a:spcPts val="7066"/>
              </a:lnSpc>
              <a:spcBef>
                <a:spcPct val="0"/>
              </a:spcBef>
            </a:pPr>
            <a:r>
              <a:rPr lang="sv-SE" dirty="0"/>
              <a:t>Line 2 (</a:t>
            </a:r>
            <a:r>
              <a:rPr lang="sv-SE" dirty="0" err="1"/>
              <a:t>may</a:t>
            </a:r>
            <a:r>
              <a:rPr lang="sv-SE" dirty="0"/>
              <a:t> be </a:t>
            </a:r>
            <a:r>
              <a:rPr lang="sv-SE" dirty="0" err="1"/>
              <a:t>removed</a:t>
            </a:r>
            <a:r>
              <a:rPr lang="sv-S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61619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9775721-5DA6-9C84-EB55-8D3C664E7E9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19817" y="2177948"/>
            <a:ext cx="8257116" cy="39258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/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/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/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/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814585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AA9DBCA2-5161-3EE3-A782-9BFF5863DF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19817" y="2187897"/>
            <a:ext cx="3936000" cy="39159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  <p:sp>
        <p:nvSpPr>
          <p:cNvPr id="7" name="Platshållare för innehåll 3">
            <a:extLst>
              <a:ext uri="{FF2B5EF4-FFF2-40B4-BE49-F238E27FC236}">
                <a16:creationId xmlns:a16="http://schemas.microsoft.com/office/drawing/2014/main" id="{74738577-FD2E-166A-64E2-0AD0F215C8E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23003" y="2187896"/>
            <a:ext cx="3936000" cy="391591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14194826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42A13FC7-2B17-7B99-7C99-F29021FB81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9815" y="2168801"/>
            <a:ext cx="8257116" cy="3934232"/>
          </a:xfrm>
          <a:prstGeom prst="rect">
            <a:avLst/>
          </a:prstGeom>
        </p:spPr>
        <p:txBody>
          <a:bodyPr vert="horz" wrap="square" lIns="0" tIns="0" rIns="0" bIns="0" numCol="2" spcCol="216000" rtlCol="0">
            <a:normAutofit/>
          </a:bodyPr>
          <a:lstStyle>
            <a:lvl1pPr marL="0" indent="0">
              <a:lnSpc>
                <a:spcPts val="2667"/>
              </a:lnSpc>
              <a:spcBef>
                <a:spcPts val="800"/>
              </a:spcBef>
              <a:buNone/>
              <a:defRPr lang="sv-SE" sz="2667" dirty="0" smtClean="0"/>
            </a:lvl1pPr>
            <a:lvl2pPr marL="361942" indent="-241294">
              <a:defRPr lang="sv-SE" sz="1867" dirty="0" smtClean="0"/>
            </a:lvl2pPr>
            <a:lvl3pPr>
              <a:defRPr lang="sv-SE" sz="1867" dirty="0" smtClean="0"/>
            </a:lvl3pPr>
            <a:lvl4pPr>
              <a:defRPr lang="sv-SE" sz="1867" dirty="0" smtClean="0"/>
            </a:lvl4pPr>
            <a:lvl5pPr>
              <a:defRPr lang="sv-SE" sz="1867" dirty="0"/>
            </a:lvl5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type</a:t>
            </a:r>
            <a:r>
              <a:rPr lang="sv-SE" dirty="0"/>
              <a:t> text </a:t>
            </a:r>
            <a:r>
              <a:rPr lang="sv-SE" dirty="0" err="1"/>
              <a:t>automatically</a:t>
            </a:r>
            <a:r>
              <a:rPr lang="sv-SE" dirty="0"/>
              <a:t> </a:t>
            </a:r>
            <a:r>
              <a:rPr lang="sv-SE" dirty="0" err="1"/>
              <a:t>divided</a:t>
            </a:r>
            <a:r>
              <a:rPr lang="sv-SE" dirty="0"/>
              <a:t> </a:t>
            </a:r>
            <a:r>
              <a:rPr lang="sv-SE" dirty="0" err="1"/>
              <a:t>into</a:t>
            </a:r>
            <a:r>
              <a:rPr lang="sv-SE" dirty="0"/>
              <a:t> </a:t>
            </a:r>
            <a:r>
              <a:rPr lang="sv-SE" dirty="0" err="1"/>
              <a:t>two</a:t>
            </a:r>
            <a:r>
              <a:rPr lang="sv-SE" dirty="0"/>
              <a:t> </a:t>
            </a:r>
            <a:r>
              <a:rPr lang="sv-SE" dirty="0" err="1"/>
              <a:t>columns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918871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88CA5150-3A59-E690-224A-97219AE37F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19817" y="2162451"/>
            <a:ext cx="8257114" cy="3941364"/>
          </a:xfrm>
          <a:prstGeom prst="rect">
            <a:avLst/>
          </a:prstGeom>
        </p:spPr>
        <p:txBody>
          <a:bodyPr vert="horz" lIns="0" tIns="0" rIns="0" bIns="0" numCol="4" spcCol="216000" rtlCol="0">
            <a:normAutofit/>
          </a:bodyPr>
          <a:lstStyle>
            <a:lvl1pPr marL="0" indent="0">
              <a:lnSpc>
                <a:spcPts val="2000"/>
              </a:lnSpc>
              <a:spcBef>
                <a:spcPts val="800"/>
              </a:spcBef>
              <a:buNone/>
              <a:defRPr lang="sv-SE" sz="1867" kern="1200" dirty="0" err="1">
                <a:solidFill>
                  <a:schemeClr val="bg2"/>
                </a:solidFill>
                <a:latin typeface="Paralucent Condensed Md" panose="02000506040000020004" pitchFamily="50" charset="0"/>
                <a:ea typeface="+mn-ea"/>
                <a:cs typeface="Arial" panose="020B0604020202020204" pitchFamily="34" charset="0"/>
              </a:defRPr>
            </a:lvl1pPr>
            <a:lvl2pPr>
              <a:defRPr lang="sv-SE" sz="1867" dirty="0" smtClean="0"/>
            </a:lvl2pPr>
            <a:lvl3pPr>
              <a:defRPr lang="sv-SE" sz="1867" dirty="0" smtClean="0"/>
            </a:lvl3pPr>
            <a:lvl4pPr>
              <a:defRPr lang="sv-SE" sz="1867" dirty="0" smtClean="0"/>
            </a:lvl4pPr>
            <a:lvl5pPr>
              <a:defRPr lang="sv-SE" sz="1867" dirty="0"/>
            </a:lvl5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type</a:t>
            </a:r>
            <a:r>
              <a:rPr lang="sv-SE" dirty="0"/>
              <a:t> text </a:t>
            </a:r>
            <a:r>
              <a:rPr lang="sv-SE" dirty="0" err="1"/>
              <a:t>automatically</a:t>
            </a:r>
            <a:r>
              <a:rPr lang="sv-SE" dirty="0"/>
              <a:t> </a:t>
            </a:r>
            <a:r>
              <a:rPr lang="sv-SE" dirty="0" err="1"/>
              <a:t>divided</a:t>
            </a:r>
            <a:r>
              <a:rPr lang="sv-SE" dirty="0"/>
              <a:t> </a:t>
            </a:r>
            <a:r>
              <a:rPr lang="sv-SE" dirty="0" err="1"/>
              <a:t>into</a:t>
            </a:r>
            <a:r>
              <a:rPr lang="sv-SE" dirty="0"/>
              <a:t> </a:t>
            </a:r>
            <a:r>
              <a:rPr lang="sv-SE" dirty="0" err="1"/>
              <a:t>four</a:t>
            </a:r>
            <a:r>
              <a:rPr lang="sv-SE" dirty="0"/>
              <a:t> </a:t>
            </a:r>
            <a:r>
              <a:rPr lang="sv-SE" dirty="0" err="1"/>
              <a:t>columns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76269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3" name="Platshållare för bild 3">
            <a:extLst>
              <a:ext uri="{FF2B5EF4-FFF2-40B4-BE49-F238E27FC236}">
                <a16:creationId xmlns:a16="http://schemas.microsoft.com/office/drawing/2014/main" id="{9FC14DD9-1125-9B93-BF76-1C909D67D94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07200" y="2228612"/>
            <a:ext cx="3787200" cy="25200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1067"/>
              </a:spcBef>
              <a:buNone/>
              <a:defRPr lang="sv-SE" sz="16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 err="1"/>
              <a:t>Click</a:t>
            </a:r>
            <a:r>
              <a:rPr lang="sv-SE" dirty="0"/>
              <a:t> the </a:t>
            </a:r>
            <a:r>
              <a:rPr lang="sv-SE" dirty="0" err="1"/>
              <a:t>icon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an image. </a:t>
            </a:r>
            <a:r>
              <a:rPr lang="sv-SE" dirty="0" err="1"/>
              <a:t>Background</a:t>
            </a:r>
            <a:r>
              <a:rPr lang="sv-SE" dirty="0"/>
              <a:t> images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found</a:t>
            </a:r>
            <a:r>
              <a:rPr lang="sv-SE" dirty="0"/>
              <a:t> under the </a:t>
            </a:r>
            <a:r>
              <a:rPr lang="sv-SE" dirty="0" err="1"/>
              <a:t>tab</a:t>
            </a:r>
            <a:r>
              <a:rPr lang="sv-SE" dirty="0"/>
              <a:t> Unionen/</a:t>
            </a:r>
            <a:r>
              <a:rPr lang="sv-SE" dirty="0" err="1"/>
              <a:t>Bildbank</a:t>
            </a:r>
            <a:r>
              <a:rPr lang="sv-SE" dirty="0"/>
              <a:t>/Bakgrund</a:t>
            </a:r>
          </a:p>
        </p:txBody>
      </p:sp>
      <p:sp>
        <p:nvSpPr>
          <p:cNvPr id="6" name="Platshållare för bild 4">
            <a:extLst>
              <a:ext uri="{FF2B5EF4-FFF2-40B4-BE49-F238E27FC236}">
                <a16:creationId xmlns:a16="http://schemas.microsoft.com/office/drawing/2014/main" id="{24FBAB29-3EFA-B1DA-8402-1D257161AEA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468424">
            <a:off x="6450520" y="4346463"/>
            <a:ext cx="2476800" cy="16512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1067"/>
              </a:spcBef>
              <a:buNone/>
              <a:defRPr lang="sv-SE" sz="16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 err="1"/>
              <a:t>Click</a:t>
            </a:r>
            <a:r>
              <a:rPr lang="sv-SE" dirty="0"/>
              <a:t> the </a:t>
            </a:r>
            <a:r>
              <a:rPr lang="sv-SE" dirty="0" err="1"/>
              <a:t>icon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an image. </a:t>
            </a:r>
            <a:r>
              <a:rPr lang="sv-SE" dirty="0" err="1"/>
              <a:t>Background</a:t>
            </a:r>
            <a:r>
              <a:rPr lang="sv-SE" dirty="0"/>
              <a:t> images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found</a:t>
            </a:r>
            <a:r>
              <a:rPr lang="sv-SE" dirty="0"/>
              <a:t> under the </a:t>
            </a:r>
            <a:r>
              <a:rPr lang="sv-SE" dirty="0" err="1"/>
              <a:t>tab</a:t>
            </a:r>
            <a:r>
              <a:rPr lang="sv-SE" dirty="0"/>
              <a:t> Unionen/</a:t>
            </a:r>
            <a:r>
              <a:rPr lang="sv-SE" dirty="0" err="1"/>
              <a:t>Bildbank</a:t>
            </a:r>
            <a:r>
              <a:rPr lang="sv-SE" dirty="0"/>
              <a:t>/Bakgrund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C0EF1A2D-9E67-9395-A7ED-550334AEE3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19816" y="2168981"/>
            <a:ext cx="4005853" cy="39342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2667"/>
              </a:lnSpc>
              <a:defRPr sz="2667">
                <a:solidFill>
                  <a:schemeClr val="bg2"/>
                </a:solidFill>
              </a:defRPr>
            </a:lvl1pPr>
            <a:lvl2pPr>
              <a:defRPr sz="2400">
                <a:solidFill>
                  <a:schemeClr val="bg2"/>
                </a:solidFill>
              </a:defRPr>
            </a:lvl2pPr>
            <a:lvl3pPr>
              <a:defRPr sz="2400">
                <a:solidFill>
                  <a:schemeClr val="bg2"/>
                </a:solidFill>
              </a:defRPr>
            </a:lvl3pPr>
            <a:lvl4pPr>
              <a:defRPr sz="2400">
                <a:solidFill>
                  <a:schemeClr val="bg2"/>
                </a:solidFill>
              </a:defRPr>
            </a:lvl4pPr>
            <a:lvl5pPr>
              <a:defRPr sz="2400">
                <a:solidFill>
                  <a:schemeClr val="bg2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/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/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/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/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771894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10">
            <a:extLst>
              <a:ext uri="{FF2B5EF4-FFF2-40B4-BE49-F238E27FC236}">
                <a16:creationId xmlns:a16="http://schemas.microsoft.com/office/drawing/2014/main" id="{09E5E269-78DB-5338-5A60-59D351C1A97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9999"/>
          </a:solidFill>
        </p:spPr>
        <p:txBody>
          <a:bodyPr/>
          <a:lstStyle>
            <a:lvl1pPr marL="1915536" indent="0" algn="l">
              <a:buNone/>
              <a:defRPr sz="3200"/>
            </a:lvl1pPr>
          </a:lstStyle>
          <a:p>
            <a:r>
              <a:rPr lang="sv-SE" dirty="0" err="1"/>
              <a:t>Choose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image under the </a:t>
            </a:r>
            <a:r>
              <a:rPr lang="sv-SE" dirty="0" err="1"/>
              <a:t>tab</a:t>
            </a:r>
            <a:r>
              <a:rPr lang="sv-SE" dirty="0"/>
              <a:t> Unionen/</a:t>
            </a:r>
            <a:r>
              <a:rPr lang="sv-SE" dirty="0" err="1"/>
              <a:t>Bildbank</a:t>
            </a:r>
            <a:r>
              <a:rPr lang="sv-SE" dirty="0"/>
              <a:t>/Bakgrund</a:t>
            </a: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FE4B702B-A11E-90C0-1682-30823EDD2215}"/>
              </a:ext>
            </a:extLst>
          </p:cNvPr>
          <p:cNvSpPr txBox="1">
            <a:spLocks/>
          </p:cNvSpPr>
          <p:nvPr userDrawn="1"/>
        </p:nvSpPr>
        <p:spPr>
          <a:xfrm>
            <a:off x="2855640" y="2292622"/>
            <a:ext cx="3719971" cy="908582"/>
          </a:xfrm>
          <a:prstGeom prst="rect">
            <a:avLst/>
          </a:prstGeom>
          <a:solidFill>
            <a:schemeClr val="tx2"/>
          </a:solidFill>
        </p:spPr>
        <p:txBody>
          <a:bodyPr vert="horz" wrap="none" lIns="90000" tIns="0" rIns="90000" bIns="0" rtlCol="0" anchor="b" anchorCtr="0">
            <a:spAutoFit/>
          </a:bodyPr>
          <a:lstStyle>
            <a:lvl1pPr algn="l" defTabSz="914377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lang="sv-SE" sz="7200" b="0" kern="1200" dirty="0">
                <a:solidFill>
                  <a:schemeClr val="bg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sv-SE" dirty="0" err="1"/>
              <a:t>Chapter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D46AC180-5979-375C-23CD-39AD9EC038C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55640" y="3310582"/>
            <a:ext cx="6876667" cy="910506"/>
          </a:xfrm>
          <a:prstGeom prst="rect">
            <a:avLst/>
          </a:prstGeom>
          <a:solidFill>
            <a:schemeClr val="tx2"/>
          </a:solidFill>
        </p:spPr>
        <p:txBody>
          <a:bodyPr wrap="none" lIns="90000" rIns="90000" anchor="b" anchorCtr="0">
            <a:spAutoFit/>
          </a:bodyPr>
          <a:lstStyle>
            <a:lvl1pPr marL="0" indent="0">
              <a:lnSpc>
                <a:spcPts val="7066"/>
              </a:lnSpc>
              <a:spcBef>
                <a:spcPts val="0"/>
              </a:spcBef>
              <a:buNone/>
              <a:defRPr sz="7200">
                <a:solidFill>
                  <a:schemeClr val="bg2"/>
                </a:solidFill>
                <a:latin typeface="+mj-lt"/>
              </a:defRPr>
            </a:lvl1pPr>
          </a:lstStyle>
          <a:p>
            <a:pPr marL="335992" lvl="0" indent="-335992">
              <a:lnSpc>
                <a:spcPts val="7066"/>
              </a:lnSpc>
              <a:spcBef>
                <a:spcPct val="0"/>
              </a:spcBef>
            </a:pPr>
            <a:r>
              <a:rPr lang="sv-SE" dirty="0"/>
              <a:t>Line 2 (</a:t>
            </a:r>
            <a:r>
              <a:rPr lang="sv-SE" dirty="0" err="1"/>
              <a:t>may</a:t>
            </a:r>
            <a:r>
              <a:rPr lang="sv-SE" dirty="0"/>
              <a:t> be </a:t>
            </a:r>
            <a:r>
              <a:rPr lang="sv-SE" dirty="0" err="1"/>
              <a:t>removed</a:t>
            </a:r>
            <a:r>
              <a:rPr lang="sv-S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587431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derrubrik 2">
            <a:extLst>
              <a:ext uri="{FF2B5EF4-FFF2-40B4-BE49-F238E27FC236}">
                <a16:creationId xmlns:a16="http://schemas.microsoft.com/office/drawing/2014/main" id="{89302EC3-0034-B6CA-B911-8C059FACB0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19815" y="1260530"/>
            <a:ext cx="9321926" cy="3614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None/>
              <a:defRPr lang="sv-SE" sz="2800" dirty="0">
                <a:solidFill>
                  <a:schemeClr val="bg2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marL="0" lv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sv-SE" dirty="0" err="1"/>
              <a:t>Insert</a:t>
            </a:r>
            <a:r>
              <a:rPr lang="sv-SE" dirty="0"/>
              <a:t> </a:t>
            </a:r>
            <a:r>
              <a:rPr lang="sv-SE" dirty="0" err="1"/>
              <a:t>chart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 (do not </a:t>
            </a:r>
            <a:r>
              <a:rPr lang="sv-SE" dirty="0" err="1"/>
              <a:t>insert</a:t>
            </a:r>
            <a:r>
              <a:rPr lang="sv-SE" dirty="0"/>
              <a:t> a </a:t>
            </a:r>
            <a:r>
              <a:rPr lang="sv-SE" dirty="0" err="1"/>
              <a:t>headline</a:t>
            </a:r>
            <a:r>
              <a:rPr lang="sv-SE" dirty="0"/>
              <a:t> in the </a:t>
            </a:r>
            <a:r>
              <a:rPr lang="sv-SE" dirty="0" err="1"/>
              <a:t>actual</a:t>
            </a:r>
            <a:r>
              <a:rPr lang="sv-SE" dirty="0"/>
              <a:t> </a:t>
            </a:r>
            <a:r>
              <a:rPr lang="sv-SE" dirty="0" err="1"/>
              <a:t>chart</a:t>
            </a:r>
            <a:r>
              <a:rPr lang="sv-SE" dirty="0"/>
              <a:t>)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BF0717ED-B0A0-E5BB-9DEB-08C24232D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5" y="475128"/>
            <a:ext cx="9321926" cy="730127"/>
          </a:xfrm>
        </p:spPr>
        <p:txBody>
          <a:bodyPr/>
          <a:lstStyle>
            <a:lvl1pPr>
              <a:defRPr sz="5600">
                <a:solidFill>
                  <a:schemeClr val="bg2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8" name="Platshållare för diagram 3">
            <a:extLst>
              <a:ext uri="{FF2B5EF4-FFF2-40B4-BE49-F238E27FC236}">
                <a16:creationId xmlns:a16="http://schemas.microsoft.com/office/drawing/2014/main" id="{E4E89337-79A1-EA67-8E33-D4B997C377B8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1919814" y="1838139"/>
            <a:ext cx="9321925" cy="4401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bg2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the </a:t>
            </a:r>
            <a:r>
              <a:rPr lang="sv-SE" dirty="0" err="1"/>
              <a:t>icon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chart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979059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56157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F7A61436-8393-490B-E6EA-0C7BAC7B7D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5640" y="2293592"/>
            <a:ext cx="3719971" cy="908582"/>
          </a:xfrm>
          <a:solidFill>
            <a:srgbClr val="17A624"/>
          </a:solidFill>
        </p:spPr>
        <p:txBody>
          <a:bodyPr wrap="none" lIns="90000" tIns="0" rIns="90000" bIns="0" anchor="b">
            <a:spAutoFit/>
          </a:bodyPr>
          <a:lstStyle>
            <a:lvl1pPr algn="l">
              <a:lnSpc>
                <a:spcPct val="82000"/>
              </a:lnSpc>
              <a:defRPr lang="sv-SE" sz="7200" b="0" kern="1200" dirty="0">
                <a:solidFill>
                  <a:schemeClr val="bg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sv-SE" dirty="0" err="1"/>
              <a:t>Chapter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64300A9D-85C0-2C04-B6EA-DE7488534EA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855640" y="3310582"/>
            <a:ext cx="6876667" cy="910506"/>
          </a:xfrm>
          <a:prstGeom prst="rect">
            <a:avLst/>
          </a:prstGeom>
          <a:solidFill>
            <a:srgbClr val="17A624"/>
          </a:solidFill>
        </p:spPr>
        <p:txBody>
          <a:bodyPr vert="horz" wrap="none" lIns="90000" tIns="0" rIns="90000" bIns="0" rtlCol="0" anchor="b" anchorCtr="0">
            <a:spAutoFit/>
          </a:bodyPr>
          <a:lstStyle>
            <a:lvl1pPr marL="0" indent="0">
              <a:lnSpc>
                <a:spcPct val="82000"/>
              </a:lnSpc>
              <a:buNone/>
              <a:defRPr lang="sv-SE" sz="7200" b="0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335992" lvl="0" indent="-335992">
              <a:lnSpc>
                <a:spcPts val="7066"/>
              </a:lnSpc>
              <a:spcBef>
                <a:spcPct val="0"/>
              </a:spcBef>
            </a:pPr>
            <a:r>
              <a:rPr lang="sv-SE" dirty="0"/>
              <a:t>Line 2 (</a:t>
            </a:r>
            <a:r>
              <a:rPr lang="sv-SE" dirty="0" err="1"/>
              <a:t>may</a:t>
            </a:r>
            <a:r>
              <a:rPr lang="sv-SE" dirty="0"/>
              <a:t> be </a:t>
            </a:r>
            <a:r>
              <a:rPr lang="sv-SE" dirty="0" err="1"/>
              <a:t>removed</a:t>
            </a:r>
            <a:r>
              <a:rPr lang="sv-S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08309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9775721-5DA6-9C84-EB55-8D3C664E7E9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19817" y="2177948"/>
            <a:ext cx="8257116" cy="39342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/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/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/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/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11487548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AA9DBCA2-5161-3EE3-A782-9BFF5863DF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19817" y="2181319"/>
            <a:ext cx="3936000" cy="392249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  <p:sp>
        <p:nvSpPr>
          <p:cNvPr id="7" name="Platshållare för innehåll 3">
            <a:extLst>
              <a:ext uri="{FF2B5EF4-FFF2-40B4-BE49-F238E27FC236}">
                <a16:creationId xmlns:a16="http://schemas.microsoft.com/office/drawing/2014/main" id="{74738577-FD2E-166A-64E2-0AD0F215C8E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23003" y="2181318"/>
            <a:ext cx="3936000" cy="39224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4222783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42A13FC7-2B17-7B99-7C99-F29021FB81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9815" y="2168801"/>
            <a:ext cx="8257116" cy="3934232"/>
          </a:xfrm>
          <a:prstGeom prst="rect">
            <a:avLst/>
          </a:prstGeom>
        </p:spPr>
        <p:txBody>
          <a:bodyPr vert="horz" wrap="square" lIns="0" tIns="0" rIns="0" bIns="0" numCol="2" spcCol="216000" rtlCol="0">
            <a:normAutofit/>
          </a:bodyPr>
          <a:lstStyle>
            <a:lvl1pPr marL="0" indent="0">
              <a:lnSpc>
                <a:spcPts val="2667"/>
              </a:lnSpc>
              <a:spcBef>
                <a:spcPts val="800"/>
              </a:spcBef>
              <a:buNone/>
              <a:defRPr lang="sv-SE" sz="2667" dirty="0" smtClean="0"/>
            </a:lvl1pPr>
            <a:lvl2pPr marL="361942" indent="-241294">
              <a:defRPr lang="sv-SE" sz="1867" dirty="0" smtClean="0"/>
            </a:lvl2pPr>
            <a:lvl3pPr>
              <a:defRPr lang="sv-SE" sz="1867" dirty="0" smtClean="0"/>
            </a:lvl3pPr>
            <a:lvl4pPr>
              <a:defRPr lang="sv-SE" sz="1867" dirty="0" smtClean="0"/>
            </a:lvl4pPr>
            <a:lvl5pPr>
              <a:defRPr lang="sv-SE" sz="1867" dirty="0"/>
            </a:lvl5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type</a:t>
            </a:r>
            <a:r>
              <a:rPr lang="sv-SE" dirty="0"/>
              <a:t> text </a:t>
            </a:r>
            <a:r>
              <a:rPr lang="sv-SE" dirty="0" err="1"/>
              <a:t>automatically</a:t>
            </a:r>
            <a:r>
              <a:rPr lang="sv-SE" dirty="0"/>
              <a:t> </a:t>
            </a:r>
            <a:r>
              <a:rPr lang="sv-SE" dirty="0" err="1"/>
              <a:t>divided</a:t>
            </a:r>
            <a:r>
              <a:rPr lang="sv-SE" dirty="0"/>
              <a:t> </a:t>
            </a:r>
            <a:r>
              <a:rPr lang="sv-SE" dirty="0" err="1"/>
              <a:t>into</a:t>
            </a:r>
            <a:r>
              <a:rPr lang="sv-SE" dirty="0"/>
              <a:t> </a:t>
            </a:r>
            <a:r>
              <a:rPr lang="sv-SE" dirty="0" err="1"/>
              <a:t>two</a:t>
            </a:r>
            <a:r>
              <a:rPr lang="sv-SE" dirty="0"/>
              <a:t> </a:t>
            </a:r>
            <a:r>
              <a:rPr lang="sv-SE" dirty="0" err="1"/>
              <a:t>columns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46147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C51C940F-B3A5-60E6-7699-F5127B177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>
            <a:lvl1pPr>
              <a:defRPr>
                <a:solidFill>
                  <a:srgbClr val="17A524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2376C9DF-1D65-0BEC-B506-01BFCAB36E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19817" y="2162451"/>
            <a:ext cx="8257114" cy="3934232"/>
          </a:xfrm>
          <a:prstGeom prst="rect">
            <a:avLst/>
          </a:prstGeom>
        </p:spPr>
        <p:txBody>
          <a:bodyPr vert="horz" lIns="0" tIns="0" rIns="0" bIns="0" numCol="4" spcCol="216000" rtlCol="0">
            <a:normAutofit/>
          </a:bodyPr>
          <a:lstStyle>
            <a:lvl1pPr marL="0" indent="0">
              <a:lnSpc>
                <a:spcPts val="2000"/>
              </a:lnSpc>
              <a:spcBef>
                <a:spcPts val="800"/>
              </a:spcBef>
              <a:buNone/>
              <a:defRPr lang="sv-SE" sz="1867" kern="1200" dirty="0" err="1">
                <a:solidFill>
                  <a:schemeClr val="tx1"/>
                </a:solidFill>
                <a:latin typeface="Paralucent Condensed Md" panose="02000506040000020004" pitchFamily="50" charset="0"/>
                <a:ea typeface="+mn-ea"/>
                <a:cs typeface="Arial" panose="020B0604020202020204" pitchFamily="34" charset="0"/>
              </a:defRPr>
            </a:lvl1pPr>
            <a:lvl2pPr>
              <a:defRPr lang="sv-SE" sz="1867" dirty="0" smtClean="0"/>
            </a:lvl2pPr>
            <a:lvl3pPr>
              <a:defRPr lang="sv-SE" sz="1867" dirty="0" smtClean="0"/>
            </a:lvl3pPr>
            <a:lvl4pPr>
              <a:defRPr lang="sv-SE" sz="1867" dirty="0" smtClean="0"/>
            </a:lvl4pPr>
            <a:lvl5pPr>
              <a:defRPr lang="sv-SE" sz="1867" dirty="0"/>
            </a:lvl5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type</a:t>
            </a:r>
            <a:r>
              <a:rPr lang="sv-SE" dirty="0"/>
              <a:t> text </a:t>
            </a:r>
            <a:r>
              <a:rPr lang="sv-SE" dirty="0" err="1"/>
              <a:t>automatically</a:t>
            </a:r>
            <a:r>
              <a:rPr lang="sv-SE" dirty="0"/>
              <a:t> </a:t>
            </a:r>
            <a:r>
              <a:rPr lang="sv-SE" dirty="0" err="1"/>
              <a:t>divided</a:t>
            </a:r>
            <a:r>
              <a:rPr lang="sv-SE" dirty="0"/>
              <a:t> </a:t>
            </a:r>
            <a:r>
              <a:rPr lang="sv-SE" dirty="0" err="1"/>
              <a:t>into</a:t>
            </a:r>
            <a:r>
              <a:rPr lang="sv-SE" dirty="0"/>
              <a:t> </a:t>
            </a:r>
            <a:r>
              <a:rPr lang="sv-SE" dirty="0" err="1"/>
              <a:t>four</a:t>
            </a:r>
            <a:r>
              <a:rPr lang="sv-SE" dirty="0"/>
              <a:t> </a:t>
            </a:r>
            <a:r>
              <a:rPr lang="sv-SE" dirty="0" err="1"/>
              <a:t>columns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536346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0C3029C8-A448-6614-77B7-0257E4A617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>
            <a:lvl1pPr>
              <a:defRPr>
                <a:solidFill>
                  <a:srgbClr val="17A524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7F3F4D4A-1BA7-DEFE-3507-AEFEF94A46D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19816" y="2168981"/>
            <a:ext cx="4005853" cy="3934231"/>
          </a:xfrm>
          <a:prstGeom prst="rect">
            <a:avLst/>
          </a:prstGeom>
        </p:spPr>
        <p:txBody>
          <a:bodyPr/>
          <a:lstStyle>
            <a:lvl1pPr>
              <a:lnSpc>
                <a:spcPts val="2667"/>
              </a:lnSpc>
              <a:defRPr sz="2667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/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/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/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/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  <p:sp>
        <p:nvSpPr>
          <p:cNvPr id="2" name="Platshållare för bild 3">
            <a:extLst>
              <a:ext uri="{FF2B5EF4-FFF2-40B4-BE49-F238E27FC236}">
                <a16:creationId xmlns:a16="http://schemas.microsoft.com/office/drawing/2014/main" id="{67AF7476-1A40-14A9-F681-BC48B560235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07200" y="2228612"/>
            <a:ext cx="3787200" cy="25200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1067"/>
              </a:spcBef>
              <a:buNone/>
              <a:defRPr lang="sv-SE" sz="16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 err="1"/>
              <a:t>Click</a:t>
            </a:r>
            <a:r>
              <a:rPr lang="sv-SE" dirty="0"/>
              <a:t> the </a:t>
            </a:r>
            <a:r>
              <a:rPr lang="sv-SE" dirty="0" err="1"/>
              <a:t>icon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an image. </a:t>
            </a:r>
            <a:r>
              <a:rPr lang="sv-SE" dirty="0" err="1"/>
              <a:t>Background</a:t>
            </a:r>
            <a:r>
              <a:rPr lang="sv-SE" dirty="0"/>
              <a:t> images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found</a:t>
            </a:r>
            <a:r>
              <a:rPr lang="sv-SE" dirty="0"/>
              <a:t> under the </a:t>
            </a:r>
            <a:r>
              <a:rPr lang="sv-SE" dirty="0" err="1"/>
              <a:t>tab</a:t>
            </a:r>
            <a:r>
              <a:rPr lang="sv-SE" dirty="0"/>
              <a:t> Unionen/</a:t>
            </a:r>
            <a:r>
              <a:rPr lang="sv-SE" dirty="0" err="1"/>
              <a:t>Bildbank</a:t>
            </a:r>
            <a:r>
              <a:rPr lang="sv-SE" dirty="0"/>
              <a:t>/Bakgrund</a:t>
            </a:r>
          </a:p>
        </p:txBody>
      </p:sp>
      <p:sp>
        <p:nvSpPr>
          <p:cNvPr id="7" name="Platshållare för bild 4">
            <a:extLst>
              <a:ext uri="{FF2B5EF4-FFF2-40B4-BE49-F238E27FC236}">
                <a16:creationId xmlns:a16="http://schemas.microsoft.com/office/drawing/2014/main" id="{2B873A2C-1A02-49B4-49B1-FDCA30EC501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468424">
            <a:off x="6450520" y="4346463"/>
            <a:ext cx="2476800" cy="16512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1067"/>
              </a:spcBef>
              <a:buNone/>
              <a:defRPr lang="sv-SE" sz="16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 err="1"/>
              <a:t>Click</a:t>
            </a:r>
            <a:r>
              <a:rPr lang="sv-SE" dirty="0"/>
              <a:t> the </a:t>
            </a:r>
            <a:r>
              <a:rPr lang="sv-SE" dirty="0" err="1"/>
              <a:t>icon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an image. </a:t>
            </a:r>
            <a:r>
              <a:rPr lang="sv-SE" dirty="0" err="1"/>
              <a:t>Background</a:t>
            </a:r>
            <a:r>
              <a:rPr lang="sv-SE" dirty="0"/>
              <a:t> images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found</a:t>
            </a:r>
            <a:r>
              <a:rPr lang="sv-SE" dirty="0"/>
              <a:t> under the </a:t>
            </a:r>
            <a:r>
              <a:rPr lang="sv-SE" dirty="0" err="1"/>
              <a:t>tab</a:t>
            </a:r>
            <a:r>
              <a:rPr lang="sv-SE" dirty="0"/>
              <a:t> Unionen/</a:t>
            </a:r>
            <a:r>
              <a:rPr lang="sv-SE" dirty="0" err="1"/>
              <a:t>Bildbank</a:t>
            </a:r>
            <a:r>
              <a:rPr lang="sv-SE" dirty="0"/>
              <a:t>/Bakgrund</a:t>
            </a:r>
          </a:p>
        </p:txBody>
      </p:sp>
    </p:spTree>
    <p:extLst>
      <p:ext uri="{BB962C8B-B14F-4D97-AF65-F5344CB8AC3E}">
        <p14:creationId xmlns:p14="http://schemas.microsoft.com/office/powerpoint/2010/main" val="16191292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npassad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rubrik 2">
            <a:extLst>
              <a:ext uri="{FF2B5EF4-FFF2-40B4-BE49-F238E27FC236}">
                <a16:creationId xmlns:a16="http://schemas.microsoft.com/office/drawing/2014/main" id="{346A0FBB-D6D1-615A-36A5-27586BA7F4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19815" y="1260530"/>
            <a:ext cx="9321926" cy="3614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None/>
              <a:defRPr lang="sv-SE" sz="2800" dirty="0">
                <a:solidFill>
                  <a:srgbClr val="17A524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marL="0" lv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sv-SE" dirty="0" err="1"/>
              <a:t>Insert</a:t>
            </a:r>
            <a:r>
              <a:rPr lang="sv-SE" dirty="0"/>
              <a:t> </a:t>
            </a:r>
            <a:r>
              <a:rPr lang="sv-SE" dirty="0" err="1"/>
              <a:t>chart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 (do not </a:t>
            </a:r>
            <a:r>
              <a:rPr lang="sv-SE" dirty="0" err="1"/>
              <a:t>insert</a:t>
            </a:r>
            <a:r>
              <a:rPr lang="sv-SE" dirty="0"/>
              <a:t> a </a:t>
            </a:r>
            <a:r>
              <a:rPr lang="sv-SE" dirty="0" err="1"/>
              <a:t>headline</a:t>
            </a:r>
            <a:r>
              <a:rPr lang="sv-SE" dirty="0"/>
              <a:t> in the </a:t>
            </a:r>
            <a:r>
              <a:rPr lang="sv-SE" dirty="0" err="1"/>
              <a:t>actual</a:t>
            </a:r>
            <a:r>
              <a:rPr lang="sv-SE" dirty="0"/>
              <a:t> </a:t>
            </a:r>
            <a:r>
              <a:rPr lang="sv-SE" dirty="0" err="1"/>
              <a:t>chart</a:t>
            </a:r>
            <a:r>
              <a:rPr lang="sv-SE" dirty="0"/>
              <a:t>)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570C2685-C0A6-0C35-DB0C-BC18CEA13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5" y="475128"/>
            <a:ext cx="9321926" cy="730127"/>
          </a:xfrm>
        </p:spPr>
        <p:txBody>
          <a:bodyPr/>
          <a:lstStyle>
            <a:lvl1pPr>
              <a:defRPr sz="5600"/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6" name="Platshållare för diagram 3">
            <a:extLst>
              <a:ext uri="{FF2B5EF4-FFF2-40B4-BE49-F238E27FC236}">
                <a16:creationId xmlns:a16="http://schemas.microsoft.com/office/drawing/2014/main" id="{4831DD90-666F-2C65-51B9-D01081A03F28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1919814" y="1838139"/>
            <a:ext cx="9321925" cy="4401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the </a:t>
            </a:r>
            <a:r>
              <a:rPr lang="sv-SE" dirty="0" err="1"/>
              <a:t>icon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chart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412378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634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10">
            <a:extLst>
              <a:ext uri="{FF2B5EF4-FFF2-40B4-BE49-F238E27FC236}">
                <a16:creationId xmlns:a16="http://schemas.microsoft.com/office/drawing/2014/main" id="{E93F704A-EF45-928D-E508-249E4285D64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2400" y="-3000"/>
            <a:ext cx="12196800" cy="6864000"/>
          </a:xfrm>
          <a:prstGeom prst="rect">
            <a:avLst/>
          </a:prstGeom>
          <a:solidFill>
            <a:srgbClr val="999999"/>
          </a:solidFill>
        </p:spPr>
        <p:txBody>
          <a:bodyPr tIns="72000"/>
          <a:lstStyle>
            <a:lvl1pPr marL="1915152" indent="0" algn="l">
              <a:lnSpc>
                <a:spcPts val="2533"/>
              </a:lnSpc>
              <a:spcBef>
                <a:spcPts val="0"/>
              </a:spcBef>
              <a:buNone/>
              <a:defRPr/>
            </a:lvl1pPr>
          </a:lstStyle>
          <a:p>
            <a:r>
              <a:rPr lang="sv-SE" dirty="0" err="1"/>
              <a:t>Click</a:t>
            </a:r>
            <a:r>
              <a:rPr lang="sv-SE" dirty="0"/>
              <a:t> the </a:t>
            </a:r>
            <a:r>
              <a:rPr lang="sv-SE" dirty="0" err="1"/>
              <a:t>icon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an image or a video</a:t>
            </a:r>
          </a:p>
        </p:txBody>
      </p:sp>
    </p:spTree>
    <p:extLst>
      <p:ext uri="{BB962C8B-B14F-4D97-AF65-F5344CB8AC3E}">
        <p14:creationId xmlns:p14="http://schemas.microsoft.com/office/powerpoint/2010/main" val="5966482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E766B7BF-FD9B-9160-1844-8B1F34CBB5D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5640" y="2293592"/>
            <a:ext cx="3719971" cy="908582"/>
          </a:xfrm>
          <a:solidFill>
            <a:srgbClr val="17A624"/>
          </a:solidFill>
        </p:spPr>
        <p:txBody>
          <a:bodyPr wrap="none" lIns="90000" tIns="0" rIns="90000" bIns="0" anchor="b">
            <a:spAutoFit/>
          </a:bodyPr>
          <a:lstStyle>
            <a:lvl1pPr algn="l">
              <a:lnSpc>
                <a:spcPct val="82000"/>
              </a:lnSpc>
              <a:defRPr lang="sv-SE" sz="7200" b="0" kern="1200" dirty="0">
                <a:solidFill>
                  <a:schemeClr val="bg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sv-SE" dirty="0" err="1"/>
              <a:t>Chapter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3509FE0B-1EF8-8807-AA5E-E2FF4309803E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855640" y="3310582"/>
            <a:ext cx="6876667" cy="910506"/>
          </a:xfrm>
          <a:prstGeom prst="rect">
            <a:avLst/>
          </a:prstGeom>
          <a:solidFill>
            <a:srgbClr val="17A624"/>
          </a:solidFill>
        </p:spPr>
        <p:txBody>
          <a:bodyPr vert="horz" wrap="none" lIns="90000" tIns="0" rIns="90000" bIns="0" rtlCol="0" anchor="b" anchorCtr="0">
            <a:spAutoFit/>
          </a:bodyPr>
          <a:lstStyle>
            <a:lvl1pPr marL="0" indent="0">
              <a:lnSpc>
                <a:spcPct val="82000"/>
              </a:lnSpc>
              <a:buNone/>
              <a:defRPr lang="sv-SE" sz="7200" b="0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335992" lvl="0" indent="-335992">
              <a:lnSpc>
                <a:spcPts val="7066"/>
              </a:lnSpc>
              <a:spcBef>
                <a:spcPct val="0"/>
              </a:spcBef>
            </a:pPr>
            <a:r>
              <a:rPr lang="sv-SE" dirty="0"/>
              <a:t>Line 2 (</a:t>
            </a:r>
            <a:r>
              <a:rPr lang="sv-SE" dirty="0" err="1"/>
              <a:t>may</a:t>
            </a:r>
            <a:r>
              <a:rPr lang="sv-SE" dirty="0"/>
              <a:t> be </a:t>
            </a:r>
            <a:r>
              <a:rPr lang="sv-SE" dirty="0" err="1"/>
              <a:t>removed</a:t>
            </a:r>
            <a:r>
              <a:rPr lang="sv-S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409307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D7A5E082-F7C9-53F1-A3DC-B8FD393FEB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19817" y="2177948"/>
            <a:ext cx="8257116" cy="39342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/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/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/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/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2298826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FD37CA2-E705-8505-032E-727DE85FE4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19817" y="2181319"/>
            <a:ext cx="3936000" cy="392249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6579A0E-4A32-444E-9CCF-10BCADE28C0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23003" y="2181318"/>
            <a:ext cx="3936000" cy="39224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12622050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6E38C0B-D645-AD0C-72BD-ACDB3B96E4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9815" y="2168801"/>
            <a:ext cx="8257116" cy="3934232"/>
          </a:xfrm>
          <a:prstGeom prst="rect">
            <a:avLst/>
          </a:prstGeom>
        </p:spPr>
        <p:txBody>
          <a:bodyPr vert="horz" wrap="square" lIns="0" tIns="0" rIns="0" bIns="0" numCol="2" spcCol="216000" rtlCol="0">
            <a:normAutofit/>
          </a:bodyPr>
          <a:lstStyle>
            <a:lvl1pPr marL="0" indent="0">
              <a:lnSpc>
                <a:spcPts val="2667"/>
              </a:lnSpc>
              <a:spcBef>
                <a:spcPts val="800"/>
              </a:spcBef>
              <a:buNone/>
              <a:defRPr lang="sv-SE" sz="2667" dirty="0" smtClean="0"/>
            </a:lvl1pPr>
            <a:lvl2pPr marL="361942" indent="-241294">
              <a:defRPr lang="sv-SE" sz="1867" dirty="0" smtClean="0"/>
            </a:lvl2pPr>
            <a:lvl3pPr>
              <a:defRPr lang="sv-SE" sz="1867" dirty="0" smtClean="0"/>
            </a:lvl3pPr>
            <a:lvl4pPr>
              <a:defRPr lang="sv-SE" sz="1867" dirty="0" smtClean="0"/>
            </a:lvl4pPr>
            <a:lvl5pPr>
              <a:defRPr lang="sv-SE" sz="1867" dirty="0"/>
            </a:lvl5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type</a:t>
            </a:r>
            <a:r>
              <a:rPr lang="sv-SE" dirty="0"/>
              <a:t> text </a:t>
            </a:r>
            <a:r>
              <a:rPr lang="sv-SE" dirty="0" err="1"/>
              <a:t>automatically</a:t>
            </a:r>
            <a:r>
              <a:rPr lang="sv-SE" dirty="0"/>
              <a:t> </a:t>
            </a:r>
            <a:r>
              <a:rPr lang="sv-SE" dirty="0" err="1"/>
              <a:t>divided</a:t>
            </a:r>
            <a:r>
              <a:rPr lang="sv-SE" dirty="0"/>
              <a:t> </a:t>
            </a:r>
            <a:r>
              <a:rPr lang="sv-SE" dirty="0" err="1"/>
              <a:t>into</a:t>
            </a:r>
            <a:r>
              <a:rPr lang="sv-SE" dirty="0"/>
              <a:t> </a:t>
            </a:r>
            <a:r>
              <a:rPr lang="sv-SE" dirty="0" err="1"/>
              <a:t>two</a:t>
            </a:r>
            <a:r>
              <a:rPr lang="sv-SE" dirty="0"/>
              <a:t> </a:t>
            </a:r>
            <a:r>
              <a:rPr lang="sv-SE" dirty="0" err="1"/>
              <a:t>columns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162579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>
            <a:lvl1pPr>
              <a:defRPr>
                <a:solidFill>
                  <a:srgbClr val="17A524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2FFE779-EC6F-D520-2E44-FDF43B17A0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19817" y="2162451"/>
            <a:ext cx="8257114" cy="3934232"/>
          </a:xfrm>
          <a:prstGeom prst="rect">
            <a:avLst/>
          </a:prstGeom>
        </p:spPr>
        <p:txBody>
          <a:bodyPr vert="horz" lIns="0" tIns="0" rIns="0" bIns="0" numCol="4" spcCol="216000" rtlCol="0">
            <a:normAutofit/>
          </a:bodyPr>
          <a:lstStyle>
            <a:lvl1pPr marL="0" indent="0">
              <a:lnSpc>
                <a:spcPts val="2000"/>
              </a:lnSpc>
              <a:spcBef>
                <a:spcPts val="800"/>
              </a:spcBef>
              <a:buNone/>
              <a:defRPr lang="sv-SE" sz="1867" kern="1200" dirty="0" err="1">
                <a:solidFill>
                  <a:schemeClr val="tx1"/>
                </a:solidFill>
                <a:latin typeface="Paralucent Condensed Md" panose="02000506040000020004" pitchFamily="50" charset="0"/>
                <a:ea typeface="+mn-ea"/>
                <a:cs typeface="Arial" panose="020B0604020202020204" pitchFamily="34" charset="0"/>
              </a:defRPr>
            </a:lvl1pPr>
            <a:lvl2pPr>
              <a:defRPr lang="sv-SE" sz="1867" dirty="0" smtClean="0"/>
            </a:lvl2pPr>
            <a:lvl3pPr>
              <a:defRPr lang="sv-SE" sz="1867" dirty="0" smtClean="0"/>
            </a:lvl3pPr>
            <a:lvl4pPr>
              <a:defRPr lang="sv-SE" sz="1867" dirty="0" smtClean="0"/>
            </a:lvl4pPr>
            <a:lvl5pPr>
              <a:defRPr lang="sv-SE" sz="1867" dirty="0"/>
            </a:lvl5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type</a:t>
            </a:r>
            <a:r>
              <a:rPr lang="sv-SE" dirty="0"/>
              <a:t> text </a:t>
            </a:r>
            <a:r>
              <a:rPr lang="sv-SE" dirty="0" err="1"/>
              <a:t>automatically</a:t>
            </a:r>
            <a:r>
              <a:rPr lang="sv-SE" dirty="0"/>
              <a:t> </a:t>
            </a:r>
            <a:r>
              <a:rPr lang="sv-SE" dirty="0" err="1"/>
              <a:t>divided</a:t>
            </a:r>
            <a:r>
              <a:rPr lang="sv-SE" dirty="0"/>
              <a:t> </a:t>
            </a:r>
            <a:r>
              <a:rPr lang="sv-SE" dirty="0" err="1"/>
              <a:t>into</a:t>
            </a:r>
            <a:r>
              <a:rPr lang="sv-SE" dirty="0"/>
              <a:t> </a:t>
            </a:r>
            <a:r>
              <a:rPr lang="sv-SE" dirty="0" err="1"/>
              <a:t>four</a:t>
            </a:r>
            <a:r>
              <a:rPr lang="sv-SE" dirty="0"/>
              <a:t> </a:t>
            </a:r>
            <a:r>
              <a:rPr lang="sv-SE" dirty="0" err="1"/>
              <a:t>columns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097325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>
            <a:lvl1pPr>
              <a:defRPr>
                <a:solidFill>
                  <a:srgbClr val="17A524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6" name="Platshållare för bild 3">
            <a:extLst>
              <a:ext uri="{FF2B5EF4-FFF2-40B4-BE49-F238E27FC236}">
                <a16:creationId xmlns:a16="http://schemas.microsoft.com/office/drawing/2014/main" id="{ABB6E207-EC48-57DC-A5E7-F6FD896DAD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07200" y="2228612"/>
            <a:ext cx="3787200" cy="25200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1067"/>
              </a:spcBef>
              <a:buNone/>
              <a:defRPr lang="sv-SE" sz="16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 err="1"/>
              <a:t>Click</a:t>
            </a:r>
            <a:r>
              <a:rPr lang="sv-SE" dirty="0"/>
              <a:t> the </a:t>
            </a:r>
            <a:r>
              <a:rPr lang="sv-SE" dirty="0" err="1"/>
              <a:t>icon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an image. </a:t>
            </a:r>
            <a:r>
              <a:rPr lang="sv-SE" dirty="0" err="1"/>
              <a:t>Background</a:t>
            </a:r>
            <a:r>
              <a:rPr lang="sv-SE" dirty="0"/>
              <a:t> images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found</a:t>
            </a:r>
            <a:r>
              <a:rPr lang="sv-SE" dirty="0"/>
              <a:t> under the </a:t>
            </a:r>
            <a:r>
              <a:rPr lang="sv-SE" dirty="0" err="1"/>
              <a:t>tab</a:t>
            </a:r>
            <a:r>
              <a:rPr lang="sv-SE" dirty="0"/>
              <a:t> Unionen/</a:t>
            </a:r>
            <a:r>
              <a:rPr lang="sv-SE" dirty="0" err="1"/>
              <a:t>Bildbank</a:t>
            </a:r>
            <a:r>
              <a:rPr lang="sv-SE" dirty="0"/>
              <a:t>/Bakgrund</a:t>
            </a:r>
          </a:p>
        </p:txBody>
      </p:sp>
      <p:sp>
        <p:nvSpPr>
          <p:cNvPr id="7" name="Platshållare för bild 4">
            <a:extLst>
              <a:ext uri="{FF2B5EF4-FFF2-40B4-BE49-F238E27FC236}">
                <a16:creationId xmlns:a16="http://schemas.microsoft.com/office/drawing/2014/main" id="{427CFB93-EF39-7E66-B4EF-D4E48974CFE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468424">
            <a:off x="6450520" y="4346463"/>
            <a:ext cx="2476800" cy="16512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1067"/>
              </a:spcBef>
              <a:buNone/>
              <a:defRPr lang="sv-SE" sz="16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 err="1"/>
              <a:t>Click</a:t>
            </a:r>
            <a:r>
              <a:rPr lang="sv-SE" dirty="0"/>
              <a:t> the </a:t>
            </a:r>
            <a:r>
              <a:rPr lang="sv-SE" dirty="0" err="1"/>
              <a:t>icon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an image. </a:t>
            </a:r>
            <a:r>
              <a:rPr lang="sv-SE" dirty="0" err="1"/>
              <a:t>Background</a:t>
            </a:r>
            <a:r>
              <a:rPr lang="sv-SE" dirty="0"/>
              <a:t> images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found</a:t>
            </a:r>
            <a:r>
              <a:rPr lang="sv-SE" dirty="0"/>
              <a:t> under the </a:t>
            </a:r>
            <a:r>
              <a:rPr lang="sv-SE" dirty="0" err="1"/>
              <a:t>tab</a:t>
            </a:r>
            <a:r>
              <a:rPr lang="sv-SE" dirty="0"/>
              <a:t> Unionen/</a:t>
            </a:r>
            <a:r>
              <a:rPr lang="sv-SE" dirty="0" err="1"/>
              <a:t>Bildbank</a:t>
            </a:r>
            <a:r>
              <a:rPr lang="sv-SE" dirty="0"/>
              <a:t>/Bakgrund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C424B513-18D9-72AD-D952-85D648ECFD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19816" y="2168981"/>
            <a:ext cx="4005853" cy="3934231"/>
          </a:xfrm>
          <a:prstGeom prst="rect">
            <a:avLst/>
          </a:prstGeom>
        </p:spPr>
        <p:txBody>
          <a:bodyPr/>
          <a:lstStyle>
            <a:lvl1pPr>
              <a:lnSpc>
                <a:spcPts val="2667"/>
              </a:lnSpc>
              <a:defRPr sz="2667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/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/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/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/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5652278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derrubrik 2">
            <a:extLst>
              <a:ext uri="{FF2B5EF4-FFF2-40B4-BE49-F238E27FC236}">
                <a16:creationId xmlns:a16="http://schemas.microsoft.com/office/drawing/2014/main" id="{154E24E5-A059-1BC5-0A59-8354AA7263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19815" y="1260530"/>
            <a:ext cx="9321926" cy="3614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None/>
              <a:defRPr lang="sv-SE" sz="2800" dirty="0">
                <a:solidFill>
                  <a:srgbClr val="17A524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marL="0" lv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sv-SE" dirty="0" err="1"/>
              <a:t>Insert</a:t>
            </a:r>
            <a:r>
              <a:rPr lang="sv-SE" dirty="0"/>
              <a:t> </a:t>
            </a:r>
            <a:r>
              <a:rPr lang="sv-SE" dirty="0" err="1"/>
              <a:t>chart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 (do not </a:t>
            </a:r>
            <a:r>
              <a:rPr lang="sv-SE" dirty="0" err="1"/>
              <a:t>insert</a:t>
            </a:r>
            <a:r>
              <a:rPr lang="sv-SE" dirty="0"/>
              <a:t> a </a:t>
            </a:r>
            <a:r>
              <a:rPr lang="sv-SE" dirty="0" err="1"/>
              <a:t>headline</a:t>
            </a:r>
            <a:r>
              <a:rPr lang="sv-SE" dirty="0"/>
              <a:t> in the </a:t>
            </a:r>
            <a:r>
              <a:rPr lang="sv-SE" dirty="0" err="1"/>
              <a:t>actual</a:t>
            </a:r>
            <a:r>
              <a:rPr lang="sv-SE" dirty="0"/>
              <a:t> </a:t>
            </a:r>
            <a:r>
              <a:rPr lang="sv-SE" dirty="0" err="1"/>
              <a:t>chart</a:t>
            </a:r>
            <a:r>
              <a:rPr lang="sv-SE" dirty="0"/>
              <a:t>)</a:t>
            </a:r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D032C3C7-43D1-852B-8742-6AE7959403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5" y="475128"/>
            <a:ext cx="9321926" cy="730127"/>
          </a:xfrm>
        </p:spPr>
        <p:txBody>
          <a:bodyPr/>
          <a:lstStyle>
            <a:lvl1pPr>
              <a:defRPr sz="5600"/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11" name="Platshållare för diagram 3">
            <a:extLst>
              <a:ext uri="{FF2B5EF4-FFF2-40B4-BE49-F238E27FC236}">
                <a16:creationId xmlns:a16="http://schemas.microsoft.com/office/drawing/2014/main" id="{D7D1AA93-4839-B22D-A4D6-84AA00CEABFB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1919814" y="1838139"/>
            <a:ext cx="9321925" cy="4401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the </a:t>
            </a:r>
            <a:r>
              <a:rPr lang="sv-SE" dirty="0" err="1"/>
              <a:t>icon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chart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729162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7517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2BF9E6ED-C48F-AA96-4BE8-A35F410086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5640" y="2293592"/>
            <a:ext cx="3719971" cy="908582"/>
          </a:xfrm>
          <a:solidFill>
            <a:srgbClr val="17A624"/>
          </a:solidFill>
        </p:spPr>
        <p:txBody>
          <a:bodyPr wrap="none" lIns="90000" tIns="0" rIns="90000" bIns="0" anchor="b">
            <a:spAutoFit/>
          </a:bodyPr>
          <a:lstStyle>
            <a:lvl1pPr algn="l">
              <a:lnSpc>
                <a:spcPct val="82000"/>
              </a:lnSpc>
              <a:defRPr lang="sv-SE" sz="7200" b="0" kern="1200" dirty="0">
                <a:solidFill>
                  <a:schemeClr val="bg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sv-SE" dirty="0" err="1"/>
              <a:t>Chapter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E2041F42-5AF6-62BE-60A8-17C6ED870B4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855640" y="3310582"/>
            <a:ext cx="6876667" cy="910506"/>
          </a:xfrm>
          <a:prstGeom prst="rect">
            <a:avLst/>
          </a:prstGeom>
          <a:solidFill>
            <a:srgbClr val="17A624"/>
          </a:solidFill>
        </p:spPr>
        <p:txBody>
          <a:bodyPr vert="horz" wrap="none" lIns="90000" tIns="0" rIns="90000" bIns="0" rtlCol="0" anchor="b" anchorCtr="0">
            <a:spAutoFit/>
          </a:bodyPr>
          <a:lstStyle>
            <a:lvl1pPr marL="0" indent="0">
              <a:lnSpc>
                <a:spcPct val="82000"/>
              </a:lnSpc>
              <a:buNone/>
              <a:defRPr lang="sv-SE" sz="7200" b="0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335992" lvl="0" indent="-335992">
              <a:lnSpc>
                <a:spcPts val="7066"/>
              </a:lnSpc>
              <a:spcBef>
                <a:spcPct val="0"/>
              </a:spcBef>
            </a:pPr>
            <a:r>
              <a:rPr lang="sv-SE" dirty="0"/>
              <a:t>Line 2 (</a:t>
            </a:r>
            <a:r>
              <a:rPr lang="sv-SE" dirty="0" err="1"/>
              <a:t>may</a:t>
            </a:r>
            <a:r>
              <a:rPr lang="sv-SE" dirty="0"/>
              <a:t> be </a:t>
            </a:r>
            <a:r>
              <a:rPr lang="sv-SE" dirty="0" err="1"/>
              <a:t>removed</a:t>
            </a:r>
            <a:r>
              <a:rPr lang="sv-S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387690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9236F118-53A9-DF96-9D09-697258CA59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19817" y="2177948"/>
            <a:ext cx="8257116" cy="39342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/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/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/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/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921010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C9BD8F25-2D9F-7F2F-ADCF-9C4749615B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4622" y="1124744"/>
            <a:ext cx="7680000" cy="2856840"/>
          </a:xfrm>
        </p:spPr>
        <p:txBody>
          <a:bodyPr anchor="b" anchorCtr="0"/>
          <a:lstStyle>
            <a:lvl1pPr marL="263993" indent="-263993">
              <a:lnSpc>
                <a:spcPts val="48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”</a:t>
            </a:r>
            <a:r>
              <a:rPr lang="sv-SE" dirty="0" err="1"/>
              <a:t>Insert</a:t>
            </a:r>
            <a:r>
              <a:rPr lang="sv-SE" dirty="0"/>
              <a:t> </a:t>
            </a:r>
            <a:r>
              <a:rPr lang="sv-SE" dirty="0" err="1"/>
              <a:t>quote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and </a:t>
            </a:r>
            <a:r>
              <a:rPr lang="sv-SE" dirty="0" err="1"/>
              <a:t>insert</a:t>
            </a:r>
            <a:r>
              <a:rPr lang="sv-SE" dirty="0"/>
              <a:t> the </a:t>
            </a:r>
            <a:r>
              <a:rPr lang="sv-SE" dirty="0" err="1"/>
              <a:t>name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quoted</a:t>
            </a:r>
            <a:r>
              <a:rPr lang="sv-SE" dirty="0"/>
              <a:t> person </a:t>
            </a:r>
            <a:r>
              <a:rPr lang="sv-SE" dirty="0" err="1"/>
              <a:t>below</a:t>
            </a:r>
            <a:r>
              <a:rPr lang="sv-SE" dirty="0"/>
              <a:t>.”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C9705E5-BEBC-D43E-D41F-74E745864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3200" y="4004744"/>
            <a:ext cx="4876615" cy="240000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sv-SE" sz="2133" b="0" kern="1200" dirty="0">
                <a:solidFill>
                  <a:schemeClr val="bg2"/>
                </a:solidFill>
                <a:latin typeface="Paralucent Condensed Bd" panose="02000506030000020004" pitchFamily="50" charset="0"/>
                <a:ea typeface="+mn-ea"/>
                <a:cs typeface="Arial" panose="020B0604020202020204" pitchFamily="34" charset="0"/>
              </a:defRPr>
            </a:lvl1pPr>
            <a:lvl2pPr marL="457189" indent="0">
              <a:buNone/>
              <a:defRPr sz="2133" b="1">
                <a:solidFill>
                  <a:srgbClr val="B1DFAB"/>
                </a:solidFill>
              </a:defRPr>
            </a:lvl2pPr>
            <a:lvl3pPr marL="914377" indent="0">
              <a:buNone/>
              <a:defRPr sz="2133" b="1">
                <a:solidFill>
                  <a:srgbClr val="B1DFAB"/>
                </a:solidFill>
              </a:defRPr>
            </a:lvl3pPr>
            <a:lvl4pPr marL="1371566" indent="0">
              <a:buNone/>
              <a:defRPr sz="2133" b="1">
                <a:solidFill>
                  <a:srgbClr val="B1DFAB"/>
                </a:solidFill>
              </a:defRPr>
            </a:lvl4pPr>
            <a:lvl5pPr marL="1828754" indent="0">
              <a:buNone/>
              <a:defRPr sz="2133" b="1">
                <a:solidFill>
                  <a:srgbClr val="B1DFAB"/>
                </a:solidFill>
              </a:defRPr>
            </a:lvl5pPr>
          </a:lstStyle>
          <a:p>
            <a:pPr lvl="0"/>
            <a:r>
              <a:rPr lang="sv-SE" dirty="0"/>
              <a:t>Namn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quoted</a:t>
            </a:r>
            <a:r>
              <a:rPr lang="sv-SE" dirty="0"/>
              <a:t> person</a:t>
            </a:r>
          </a:p>
        </p:txBody>
      </p:sp>
    </p:spTree>
    <p:extLst>
      <p:ext uri="{BB962C8B-B14F-4D97-AF65-F5344CB8AC3E}">
        <p14:creationId xmlns:p14="http://schemas.microsoft.com/office/powerpoint/2010/main" val="680228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92C7BD8-CF2B-DEB5-73FF-0529C25E7E6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19817" y="2181319"/>
            <a:ext cx="3936000" cy="392249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752BC94-43FA-F285-B194-43DB415564A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23003" y="2181318"/>
            <a:ext cx="3936000" cy="39224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6394558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49A8A42-1E0E-F365-BBD1-2F559D9EE3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9815" y="2168801"/>
            <a:ext cx="8257116" cy="3934232"/>
          </a:xfrm>
          <a:prstGeom prst="rect">
            <a:avLst/>
          </a:prstGeom>
        </p:spPr>
        <p:txBody>
          <a:bodyPr vert="horz" wrap="square" lIns="0" tIns="0" rIns="0" bIns="0" numCol="2" spcCol="216000" rtlCol="0">
            <a:normAutofit/>
          </a:bodyPr>
          <a:lstStyle>
            <a:lvl1pPr marL="0" indent="0">
              <a:lnSpc>
                <a:spcPts val="2667"/>
              </a:lnSpc>
              <a:spcBef>
                <a:spcPts val="800"/>
              </a:spcBef>
              <a:buNone/>
              <a:defRPr lang="sv-SE" sz="2667" dirty="0" smtClean="0"/>
            </a:lvl1pPr>
            <a:lvl2pPr marL="361942" indent="-241294">
              <a:defRPr lang="sv-SE" sz="1867" dirty="0" smtClean="0"/>
            </a:lvl2pPr>
            <a:lvl3pPr>
              <a:defRPr lang="sv-SE" sz="1867" dirty="0" smtClean="0"/>
            </a:lvl3pPr>
            <a:lvl4pPr>
              <a:defRPr lang="sv-SE" sz="1867" dirty="0" smtClean="0"/>
            </a:lvl4pPr>
            <a:lvl5pPr>
              <a:defRPr lang="sv-SE" sz="1867" dirty="0"/>
            </a:lvl5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type</a:t>
            </a:r>
            <a:r>
              <a:rPr lang="sv-SE" dirty="0"/>
              <a:t> text </a:t>
            </a:r>
            <a:r>
              <a:rPr lang="sv-SE" dirty="0" err="1"/>
              <a:t>automatically</a:t>
            </a:r>
            <a:r>
              <a:rPr lang="sv-SE" dirty="0"/>
              <a:t> </a:t>
            </a:r>
            <a:r>
              <a:rPr lang="sv-SE" dirty="0" err="1"/>
              <a:t>divided</a:t>
            </a:r>
            <a:r>
              <a:rPr lang="sv-SE" dirty="0"/>
              <a:t> </a:t>
            </a:r>
            <a:r>
              <a:rPr lang="sv-SE" dirty="0" err="1"/>
              <a:t>into</a:t>
            </a:r>
            <a:r>
              <a:rPr lang="sv-SE" dirty="0"/>
              <a:t> </a:t>
            </a:r>
            <a:r>
              <a:rPr lang="sv-SE" dirty="0" err="1"/>
              <a:t>two</a:t>
            </a:r>
            <a:r>
              <a:rPr lang="sv-SE" dirty="0"/>
              <a:t> </a:t>
            </a:r>
            <a:r>
              <a:rPr lang="sv-SE" dirty="0" err="1"/>
              <a:t>columns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807920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E0FCBBAF-662B-EF39-14F8-53CF002412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>
            <a:lvl1pPr>
              <a:defRPr>
                <a:solidFill>
                  <a:srgbClr val="17A524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2" name="Platshållare för text 2">
            <a:extLst>
              <a:ext uri="{FF2B5EF4-FFF2-40B4-BE49-F238E27FC236}">
                <a16:creationId xmlns:a16="http://schemas.microsoft.com/office/drawing/2014/main" id="{4F40698A-BA6D-4DDA-1C1C-31CA5F7B3B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19817" y="2162451"/>
            <a:ext cx="8257114" cy="3934232"/>
          </a:xfrm>
          <a:prstGeom prst="rect">
            <a:avLst/>
          </a:prstGeom>
        </p:spPr>
        <p:txBody>
          <a:bodyPr vert="horz" lIns="0" tIns="0" rIns="0" bIns="0" numCol="4" spcCol="216000" rtlCol="0">
            <a:normAutofit/>
          </a:bodyPr>
          <a:lstStyle>
            <a:lvl1pPr marL="0" indent="0">
              <a:lnSpc>
                <a:spcPts val="2000"/>
              </a:lnSpc>
              <a:spcBef>
                <a:spcPts val="800"/>
              </a:spcBef>
              <a:buNone/>
              <a:defRPr lang="sv-SE" sz="1867" kern="1200" dirty="0" err="1">
                <a:solidFill>
                  <a:schemeClr val="tx1"/>
                </a:solidFill>
                <a:latin typeface="Paralucent Condensed Md" panose="02000506040000020004" pitchFamily="50" charset="0"/>
                <a:ea typeface="+mn-ea"/>
                <a:cs typeface="Arial" panose="020B0604020202020204" pitchFamily="34" charset="0"/>
              </a:defRPr>
            </a:lvl1pPr>
            <a:lvl2pPr>
              <a:defRPr lang="sv-SE" sz="1867" dirty="0" smtClean="0"/>
            </a:lvl2pPr>
            <a:lvl3pPr>
              <a:defRPr lang="sv-SE" sz="1867" dirty="0" smtClean="0"/>
            </a:lvl3pPr>
            <a:lvl4pPr>
              <a:defRPr lang="sv-SE" sz="1867" dirty="0" smtClean="0"/>
            </a:lvl4pPr>
            <a:lvl5pPr>
              <a:defRPr lang="sv-SE" sz="1867" dirty="0"/>
            </a:lvl5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type</a:t>
            </a:r>
            <a:r>
              <a:rPr lang="sv-SE" dirty="0"/>
              <a:t> text </a:t>
            </a:r>
            <a:r>
              <a:rPr lang="sv-SE" dirty="0" err="1"/>
              <a:t>automatically</a:t>
            </a:r>
            <a:r>
              <a:rPr lang="sv-SE" dirty="0"/>
              <a:t> </a:t>
            </a:r>
            <a:r>
              <a:rPr lang="sv-SE" dirty="0" err="1"/>
              <a:t>divided</a:t>
            </a:r>
            <a:r>
              <a:rPr lang="sv-SE" dirty="0"/>
              <a:t> </a:t>
            </a:r>
            <a:r>
              <a:rPr lang="sv-SE" dirty="0" err="1"/>
              <a:t>into</a:t>
            </a:r>
            <a:r>
              <a:rPr lang="sv-SE" dirty="0"/>
              <a:t> </a:t>
            </a:r>
            <a:r>
              <a:rPr lang="sv-SE" dirty="0" err="1"/>
              <a:t>four</a:t>
            </a:r>
            <a:r>
              <a:rPr lang="sv-SE" dirty="0"/>
              <a:t> </a:t>
            </a:r>
            <a:r>
              <a:rPr lang="sv-SE" dirty="0" err="1"/>
              <a:t>columns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483435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34777DAD-FF6B-6FBF-8909-8A8F837081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>
            <a:lvl1pPr>
              <a:defRPr>
                <a:solidFill>
                  <a:srgbClr val="17A524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6" name="Platshållare för bild 3">
            <a:extLst>
              <a:ext uri="{FF2B5EF4-FFF2-40B4-BE49-F238E27FC236}">
                <a16:creationId xmlns:a16="http://schemas.microsoft.com/office/drawing/2014/main" id="{96ADB474-B445-240A-9FEF-5963755F129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07200" y="2228612"/>
            <a:ext cx="3787200" cy="25200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1067"/>
              </a:spcBef>
              <a:buNone/>
              <a:defRPr lang="sv-SE" sz="16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 err="1"/>
              <a:t>Click</a:t>
            </a:r>
            <a:r>
              <a:rPr lang="sv-SE" dirty="0"/>
              <a:t> the </a:t>
            </a:r>
            <a:r>
              <a:rPr lang="sv-SE" dirty="0" err="1"/>
              <a:t>icon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an image. </a:t>
            </a:r>
            <a:r>
              <a:rPr lang="sv-SE" dirty="0" err="1"/>
              <a:t>Background</a:t>
            </a:r>
            <a:r>
              <a:rPr lang="sv-SE" dirty="0"/>
              <a:t> images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found</a:t>
            </a:r>
            <a:r>
              <a:rPr lang="sv-SE" dirty="0"/>
              <a:t> under the </a:t>
            </a:r>
            <a:r>
              <a:rPr lang="sv-SE" dirty="0" err="1"/>
              <a:t>tab</a:t>
            </a:r>
            <a:r>
              <a:rPr lang="sv-SE" dirty="0"/>
              <a:t> Unionen/</a:t>
            </a:r>
            <a:r>
              <a:rPr lang="sv-SE" dirty="0" err="1"/>
              <a:t>Bildbank</a:t>
            </a:r>
            <a:r>
              <a:rPr lang="sv-SE" dirty="0"/>
              <a:t>/Bakgrund</a:t>
            </a:r>
          </a:p>
        </p:txBody>
      </p:sp>
      <p:sp>
        <p:nvSpPr>
          <p:cNvPr id="7" name="Platshållare för bild 4">
            <a:extLst>
              <a:ext uri="{FF2B5EF4-FFF2-40B4-BE49-F238E27FC236}">
                <a16:creationId xmlns:a16="http://schemas.microsoft.com/office/drawing/2014/main" id="{E597A70C-5280-35DB-7275-DBE33D5ECA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468424">
            <a:off x="6450520" y="4346463"/>
            <a:ext cx="2476800" cy="16512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1067"/>
              </a:spcBef>
              <a:buNone/>
              <a:defRPr lang="sv-SE" sz="16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 err="1"/>
              <a:t>Click</a:t>
            </a:r>
            <a:r>
              <a:rPr lang="sv-SE" dirty="0"/>
              <a:t> the </a:t>
            </a:r>
            <a:r>
              <a:rPr lang="sv-SE" dirty="0" err="1"/>
              <a:t>icon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an image. </a:t>
            </a:r>
            <a:r>
              <a:rPr lang="sv-SE" dirty="0" err="1"/>
              <a:t>Background</a:t>
            </a:r>
            <a:r>
              <a:rPr lang="sv-SE" dirty="0"/>
              <a:t> images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found</a:t>
            </a:r>
            <a:r>
              <a:rPr lang="sv-SE" dirty="0"/>
              <a:t> under the </a:t>
            </a:r>
            <a:r>
              <a:rPr lang="sv-SE" dirty="0" err="1"/>
              <a:t>tab</a:t>
            </a:r>
            <a:r>
              <a:rPr lang="sv-SE" dirty="0"/>
              <a:t> Unionen/</a:t>
            </a:r>
            <a:r>
              <a:rPr lang="sv-SE" dirty="0" err="1"/>
              <a:t>Bildbank</a:t>
            </a:r>
            <a:r>
              <a:rPr lang="sv-SE" dirty="0"/>
              <a:t>/Bakgrund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21011AE6-F1E6-C014-46B2-BE2A1B5355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19816" y="2168981"/>
            <a:ext cx="4005853" cy="3934231"/>
          </a:xfrm>
          <a:prstGeom prst="rect">
            <a:avLst/>
          </a:prstGeom>
        </p:spPr>
        <p:txBody>
          <a:bodyPr/>
          <a:lstStyle>
            <a:lvl1pPr>
              <a:lnSpc>
                <a:spcPts val="2667"/>
              </a:lnSpc>
              <a:defRPr sz="2667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/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/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/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/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0150384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derrubrik 2">
            <a:extLst>
              <a:ext uri="{FF2B5EF4-FFF2-40B4-BE49-F238E27FC236}">
                <a16:creationId xmlns:a16="http://schemas.microsoft.com/office/drawing/2014/main" id="{57F1DE77-22BA-607F-0F75-2FFD5932BD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19815" y="1260530"/>
            <a:ext cx="9321926" cy="3614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None/>
              <a:defRPr lang="sv-SE" sz="2800" dirty="0">
                <a:solidFill>
                  <a:srgbClr val="17A524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marL="0" lv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sv-SE" dirty="0" err="1"/>
              <a:t>Insert</a:t>
            </a:r>
            <a:r>
              <a:rPr lang="sv-SE" dirty="0"/>
              <a:t> </a:t>
            </a:r>
            <a:r>
              <a:rPr lang="sv-SE" dirty="0" err="1"/>
              <a:t>chart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 (do not </a:t>
            </a:r>
            <a:r>
              <a:rPr lang="sv-SE" dirty="0" err="1"/>
              <a:t>insert</a:t>
            </a:r>
            <a:r>
              <a:rPr lang="sv-SE" dirty="0"/>
              <a:t> a </a:t>
            </a:r>
            <a:r>
              <a:rPr lang="sv-SE" dirty="0" err="1"/>
              <a:t>headline</a:t>
            </a:r>
            <a:r>
              <a:rPr lang="sv-SE" dirty="0"/>
              <a:t> in the </a:t>
            </a:r>
            <a:r>
              <a:rPr lang="sv-SE" dirty="0" err="1"/>
              <a:t>actual</a:t>
            </a:r>
            <a:r>
              <a:rPr lang="sv-SE" dirty="0"/>
              <a:t> </a:t>
            </a:r>
            <a:r>
              <a:rPr lang="sv-SE" dirty="0" err="1"/>
              <a:t>chart</a:t>
            </a:r>
            <a:r>
              <a:rPr lang="sv-SE" dirty="0"/>
              <a:t>)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038A59FE-EC92-1A9C-5D82-A897FB2E0A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5" y="475128"/>
            <a:ext cx="9321926" cy="730127"/>
          </a:xfrm>
        </p:spPr>
        <p:txBody>
          <a:bodyPr/>
          <a:lstStyle>
            <a:lvl1pPr>
              <a:defRPr sz="5600"/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8" name="Platshållare för diagram 3">
            <a:extLst>
              <a:ext uri="{FF2B5EF4-FFF2-40B4-BE49-F238E27FC236}">
                <a16:creationId xmlns:a16="http://schemas.microsoft.com/office/drawing/2014/main" id="{C780580B-2715-7199-672A-366E3A49CB7D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1919814" y="1838139"/>
            <a:ext cx="9321925" cy="4401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the </a:t>
            </a:r>
            <a:r>
              <a:rPr lang="sv-SE" dirty="0" err="1"/>
              <a:t>icon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chart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417720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19247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2BF9E6ED-C48F-AA96-4BE8-A35F410086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5640" y="2293592"/>
            <a:ext cx="3719971" cy="908582"/>
          </a:xfrm>
          <a:solidFill>
            <a:srgbClr val="17A624"/>
          </a:solidFill>
        </p:spPr>
        <p:txBody>
          <a:bodyPr wrap="none" lIns="90000" tIns="0" rIns="90000" bIns="0" anchor="b">
            <a:spAutoFit/>
          </a:bodyPr>
          <a:lstStyle>
            <a:lvl1pPr algn="l">
              <a:lnSpc>
                <a:spcPct val="82000"/>
              </a:lnSpc>
              <a:defRPr lang="sv-SE" sz="7200" b="0" kern="1200" dirty="0">
                <a:solidFill>
                  <a:schemeClr val="bg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sv-SE" dirty="0" err="1"/>
              <a:t>Chapter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E2041F42-5AF6-62BE-60A8-17C6ED870B4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855640" y="3310582"/>
            <a:ext cx="6876667" cy="910506"/>
          </a:xfrm>
          <a:prstGeom prst="rect">
            <a:avLst/>
          </a:prstGeom>
          <a:solidFill>
            <a:srgbClr val="17A624"/>
          </a:solidFill>
        </p:spPr>
        <p:txBody>
          <a:bodyPr vert="horz" wrap="none" lIns="90000" tIns="0" rIns="90000" bIns="0" rtlCol="0" anchor="b" anchorCtr="0">
            <a:spAutoFit/>
          </a:bodyPr>
          <a:lstStyle>
            <a:lvl1pPr marL="0" indent="0">
              <a:lnSpc>
                <a:spcPct val="82000"/>
              </a:lnSpc>
              <a:buNone/>
              <a:defRPr lang="sv-SE" sz="7200" b="0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335992" lvl="0" indent="-335992">
              <a:lnSpc>
                <a:spcPts val="7066"/>
              </a:lnSpc>
              <a:spcBef>
                <a:spcPct val="0"/>
              </a:spcBef>
            </a:pPr>
            <a:r>
              <a:rPr lang="sv-SE" dirty="0"/>
              <a:t>Line 2 (</a:t>
            </a:r>
            <a:r>
              <a:rPr lang="sv-SE" dirty="0" err="1"/>
              <a:t>may</a:t>
            </a:r>
            <a:r>
              <a:rPr lang="sv-SE" dirty="0"/>
              <a:t> be </a:t>
            </a:r>
            <a:r>
              <a:rPr lang="sv-SE" dirty="0" err="1"/>
              <a:t>removed</a:t>
            </a:r>
            <a:r>
              <a:rPr lang="sv-S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873564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6491678B-3F54-F40A-95CF-E954413AE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19817" y="2177948"/>
            <a:ext cx="8257116" cy="39342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/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/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/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/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5927020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DC7D465-A953-8652-CDB7-DD13A84CF60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19817" y="2181319"/>
            <a:ext cx="3936000" cy="392249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168756B-4304-0AA4-3A31-09192EFE89A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23003" y="2181318"/>
            <a:ext cx="3936000" cy="39224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2433596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A011B8A-7223-B2BF-60E3-33DB894B7F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9815" y="2168801"/>
            <a:ext cx="8257116" cy="3934232"/>
          </a:xfrm>
          <a:prstGeom prst="rect">
            <a:avLst/>
          </a:prstGeom>
        </p:spPr>
        <p:txBody>
          <a:bodyPr vert="horz" wrap="square" lIns="0" tIns="0" rIns="0" bIns="0" numCol="2" spcCol="216000" rtlCol="0">
            <a:normAutofit/>
          </a:bodyPr>
          <a:lstStyle>
            <a:lvl1pPr marL="0" indent="0">
              <a:lnSpc>
                <a:spcPts val="2667"/>
              </a:lnSpc>
              <a:spcBef>
                <a:spcPts val="800"/>
              </a:spcBef>
              <a:buNone/>
              <a:defRPr lang="sv-SE" sz="2667" dirty="0" smtClean="0"/>
            </a:lvl1pPr>
            <a:lvl2pPr marL="361942" indent="-241294">
              <a:defRPr lang="sv-SE" sz="1867" dirty="0" smtClean="0"/>
            </a:lvl2pPr>
            <a:lvl3pPr>
              <a:defRPr lang="sv-SE" sz="1867" dirty="0" smtClean="0"/>
            </a:lvl3pPr>
            <a:lvl4pPr>
              <a:defRPr lang="sv-SE" sz="1867" dirty="0" smtClean="0"/>
            </a:lvl4pPr>
            <a:lvl5pPr>
              <a:defRPr lang="sv-SE" sz="1867" dirty="0"/>
            </a:lvl5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type</a:t>
            </a:r>
            <a:r>
              <a:rPr lang="sv-SE" dirty="0"/>
              <a:t> text </a:t>
            </a:r>
            <a:r>
              <a:rPr lang="sv-SE" dirty="0" err="1"/>
              <a:t>automatically</a:t>
            </a:r>
            <a:r>
              <a:rPr lang="sv-SE" dirty="0"/>
              <a:t> </a:t>
            </a:r>
            <a:r>
              <a:rPr lang="sv-SE" dirty="0" err="1"/>
              <a:t>divided</a:t>
            </a:r>
            <a:r>
              <a:rPr lang="sv-SE" dirty="0"/>
              <a:t> </a:t>
            </a:r>
            <a:r>
              <a:rPr lang="sv-SE" dirty="0" err="1"/>
              <a:t>into</a:t>
            </a:r>
            <a:r>
              <a:rPr lang="sv-SE" dirty="0"/>
              <a:t> </a:t>
            </a:r>
            <a:r>
              <a:rPr lang="sv-SE" dirty="0" err="1"/>
              <a:t>two</a:t>
            </a:r>
            <a:r>
              <a:rPr lang="sv-SE" dirty="0"/>
              <a:t> </a:t>
            </a:r>
            <a:r>
              <a:rPr lang="sv-SE" dirty="0" err="1"/>
              <a:t>columns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0551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9775721-5DA6-9C84-EB55-8D3C664E7E9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19817" y="2177948"/>
            <a:ext cx="8257116" cy="39258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/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/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/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/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4807122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E0FCBBAF-662B-EF39-14F8-53CF002412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>
            <a:lvl1pPr>
              <a:defRPr>
                <a:solidFill>
                  <a:srgbClr val="17A524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2" name="Platshållare för text 2">
            <a:extLst>
              <a:ext uri="{FF2B5EF4-FFF2-40B4-BE49-F238E27FC236}">
                <a16:creationId xmlns:a16="http://schemas.microsoft.com/office/drawing/2014/main" id="{BBBD2498-AB9E-42DB-EC27-1EAC09D5B0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19817" y="2162451"/>
            <a:ext cx="8257114" cy="3934232"/>
          </a:xfrm>
          <a:prstGeom prst="rect">
            <a:avLst/>
          </a:prstGeom>
        </p:spPr>
        <p:txBody>
          <a:bodyPr vert="horz" lIns="0" tIns="0" rIns="0" bIns="0" numCol="4" spcCol="216000" rtlCol="0">
            <a:normAutofit/>
          </a:bodyPr>
          <a:lstStyle>
            <a:lvl1pPr marL="0" indent="0">
              <a:lnSpc>
                <a:spcPts val="2000"/>
              </a:lnSpc>
              <a:spcBef>
                <a:spcPts val="800"/>
              </a:spcBef>
              <a:buNone/>
              <a:defRPr lang="sv-SE" sz="1867" kern="1200" dirty="0" err="1">
                <a:solidFill>
                  <a:schemeClr val="tx1"/>
                </a:solidFill>
                <a:latin typeface="Paralucent Condensed Md" panose="02000506040000020004" pitchFamily="50" charset="0"/>
                <a:ea typeface="+mn-ea"/>
                <a:cs typeface="Arial" panose="020B0604020202020204" pitchFamily="34" charset="0"/>
              </a:defRPr>
            </a:lvl1pPr>
            <a:lvl2pPr>
              <a:defRPr lang="sv-SE" sz="1867" dirty="0" smtClean="0"/>
            </a:lvl2pPr>
            <a:lvl3pPr>
              <a:defRPr lang="sv-SE" sz="1867" dirty="0" smtClean="0"/>
            </a:lvl3pPr>
            <a:lvl4pPr>
              <a:defRPr lang="sv-SE" sz="1867" dirty="0" smtClean="0"/>
            </a:lvl4pPr>
            <a:lvl5pPr>
              <a:defRPr lang="sv-SE" sz="1867" dirty="0"/>
            </a:lvl5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type</a:t>
            </a:r>
            <a:r>
              <a:rPr lang="sv-SE" dirty="0"/>
              <a:t> text </a:t>
            </a:r>
            <a:r>
              <a:rPr lang="sv-SE" dirty="0" err="1"/>
              <a:t>automatically</a:t>
            </a:r>
            <a:r>
              <a:rPr lang="sv-SE" dirty="0"/>
              <a:t> </a:t>
            </a:r>
            <a:r>
              <a:rPr lang="sv-SE" dirty="0" err="1"/>
              <a:t>divided</a:t>
            </a:r>
            <a:r>
              <a:rPr lang="sv-SE" dirty="0"/>
              <a:t> </a:t>
            </a:r>
            <a:r>
              <a:rPr lang="sv-SE" dirty="0" err="1"/>
              <a:t>into</a:t>
            </a:r>
            <a:r>
              <a:rPr lang="sv-SE" dirty="0"/>
              <a:t> </a:t>
            </a:r>
            <a:r>
              <a:rPr lang="sv-SE" dirty="0" err="1"/>
              <a:t>four</a:t>
            </a:r>
            <a:r>
              <a:rPr lang="sv-SE" dirty="0"/>
              <a:t> </a:t>
            </a:r>
            <a:r>
              <a:rPr lang="sv-SE" dirty="0" err="1"/>
              <a:t>columns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578510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34777DAD-FF6B-6FBF-8909-8A8F837081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>
            <a:lvl1pPr>
              <a:defRPr>
                <a:solidFill>
                  <a:srgbClr val="17A524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6" name="Platshållare för bild 3">
            <a:extLst>
              <a:ext uri="{FF2B5EF4-FFF2-40B4-BE49-F238E27FC236}">
                <a16:creationId xmlns:a16="http://schemas.microsoft.com/office/drawing/2014/main" id="{179B5DB5-D05C-368E-C454-A023D0C79B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07200" y="2228612"/>
            <a:ext cx="3787200" cy="25200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1067"/>
              </a:spcBef>
              <a:buNone/>
              <a:defRPr lang="sv-SE" sz="16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 err="1"/>
              <a:t>Click</a:t>
            </a:r>
            <a:r>
              <a:rPr lang="sv-SE" dirty="0"/>
              <a:t> the </a:t>
            </a:r>
            <a:r>
              <a:rPr lang="sv-SE" dirty="0" err="1"/>
              <a:t>icon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an image. </a:t>
            </a:r>
            <a:r>
              <a:rPr lang="sv-SE" dirty="0" err="1"/>
              <a:t>Background</a:t>
            </a:r>
            <a:r>
              <a:rPr lang="sv-SE" dirty="0"/>
              <a:t> images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found</a:t>
            </a:r>
            <a:r>
              <a:rPr lang="sv-SE" dirty="0"/>
              <a:t> under the </a:t>
            </a:r>
            <a:r>
              <a:rPr lang="sv-SE" dirty="0" err="1"/>
              <a:t>tab</a:t>
            </a:r>
            <a:r>
              <a:rPr lang="sv-SE" dirty="0"/>
              <a:t> Unionen/</a:t>
            </a:r>
            <a:r>
              <a:rPr lang="sv-SE" dirty="0" err="1"/>
              <a:t>Bildbank</a:t>
            </a:r>
            <a:r>
              <a:rPr lang="sv-SE" dirty="0"/>
              <a:t>/Bakgrund</a:t>
            </a:r>
          </a:p>
        </p:txBody>
      </p:sp>
      <p:sp>
        <p:nvSpPr>
          <p:cNvPr id="7" name="Platshållare för bild 4">
            <a:extLst>
              <a:ext uri="{FF2B5EF4-FFF2-40B4-BE49-F238E27FC236}">
                <a16:creationId xmlns:a16="http://schemas.microsoft.com/office/drawing/2014/main" id="{84418873-B2EB-9FAC-98B4-8AE03B40522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468424">
            <a:off x="6450520" y="4346463"/>
            <a:ext cx="2476800" cy="16512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1067"/>
              </a:spcBef>
              <a:buNone/>
              <a:defRPr lang="sv-SE" sz="16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 err="1"/>
              <a:t>Click</a:t>
            </a:r>
            <a:r>
              <a:rPr lang="sv-SE" dirty="0"/>
              <a:t> the </a:t>
            </a:r>
            <a:r>
              <a:rPr lang="sv-SE" dirty="0" err="1"/>
              <a:t>icon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an image. </a:t>
            </a:r>
            <a:r>
              <a:rPr lang="sv-SE" dirty="0" err="1"/>
              <a:t>Background</a:t>
            </a:r>
            <a:r>
              <a:rPr lang="sv-SE" dirty="0"/>
              <a:t> images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found</a:t>
            </a:r>
            <a:r>
              <a:rPr lang="sv-SE" dirty="0"/>
              <a:t> under the </a:t>
            </a:r>
            <a:r>
              <a:rPr lang="sv-SE" dirty="0" err="1"/>
              <a:t>tab</a:t>
            </a:r>
            <a:r>
              <a:rPr lang="sv-SE" dirty="0"/>
              <a:t> Unionen/</a:t>
            </a:r>
            <a:r>
              <a:rPr lang="sv-SE" dirty="0" err="1"/>
              <a:t>Bildbank</a:t>
            </a:r>
            <a:r>
              <a:rPr lang="sv-SE" dirty="0"/>
              <a:t>/Bakgrund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C36D6508-FCCB-6D41-7A56-2E8D9E1E62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19816" y="2168981"/>
            <a:ext cx="4005853" cy="3934231"/>
          </a:xfrm>
          <a:prstGeom prst="rect">
            <a:avLst/>
          </a:prstGeom>
        </p:spPr>
        <p:txBody>
          <a:bodyPr/>
          <a:lstStyle>
            <a:lvl1pPr>
              <a:lnSpc>
                <a:spcPts val="2667"/>
              </a:lnSpc>
              <a:defRPr sz="2667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/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/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/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/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004655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derrubrik 2">
            <a:extLst>
              <a:ext uri="{FF2B5EF4-FFF2-40B4-BE49-F238E27FC236}">
                <a16:creationId xmlns:a16="http://schemas.microsoft.com/office/drawing/2014/main" id="{E5EA705D-91F7-9816-DC79-FCC04F5AA98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19815" y="1260530"/>
            <a:ext cx="9321926" cy="3614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None/>
              <a:defRPr lang="sv-SE" sz="2800" dirty="0">
                <a:solidFill>
                  <a:srgbClr val="17A524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marL="0" lv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sv-SE" dirty="0" err="1"/>
              <a:t>Insert</a:t>
            </a:r>
            <a:r>
              <a:rPr lang="sv-SE" dirty="0"/>
              <a:t> </a:t>
            </a:r>
            <a:r>
              <a:rPr lang="sv-SE" dirty="0" err="1"/>
              <a:t>chart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 (do not </a:t>
            </a:r>
            <a:r>
              <a:rPr lang="sv-SE" dirty="0" err="1"/>
              <a:t>insert</a:t>
            </a:r>
            <a:r>
              <a:rPr lang="sv-SE" dirty="0"/>
              <a:t> a </a:t>
            </a:r>
            <a:r>
              <a:rPr lang="sv-SE" dirty="0" err="1"/>
              <a:t>headline</a:t>
            </a:r>
            <a:r>
              <a:rPr lang="sv-SE" dirty="0"/>
              <a:t> in the </a:t>
            </a:r>
            <a:r>
              <a:rPr lang="sv-SE" dirty="0" err="1"/>
              <a:t>actual</a:t>
            </a:r>
            <a:r>
              <a:rPr lang="sv-SE" dirty="0"/>
              <a:t> </a:t>
            </a:r>
            <a:r>
              <a:rPr lang="sv-SE" dirty="0" err="1"/>
              <a:t>chart</a:t>
            </a:r>
            <a:r>
              <a:rPr lang="sv-SE" dirty="0"/>
              <a:t>)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89DDFEC2-A813-8F8B-0657-3A40CAAAA5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5" y="475128"/>
            <a:ext cx="9321926" cy="730127"/>
          </a:xfrm>
        </p:spPr>
        <p:txBody>
          <a:bodyPr/>
          <a:lstStyle>
            <a:lvl1pPr>
              <a:defRPr sz="5600"/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8" name="Platshållare för diagram 3">
            <a:extLst>
              <a:ext uri="{FF2B5EF4-FFF2-40B4-BE49-F238E27FC236}">
                <a16:creationId xmlns:a16="http://schemas.microsoft.com/office/drawing/2014/main" id="{B7F23B39-6ACC-3A49-2C5A-E79C328F5EE0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1919814" y="1838139"/>
            <a:ext cx="9321925" cy="4401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the </a:t>
            </a:r>
            <a:r>
              <a:rPr lang="sv-SE" dirty="0" err="1"/>
              <a:t>icon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chart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688736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0789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2BF9E6ED-C48F-AA96-4BE8-A35F410086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5640" y="2293592"/>
            <a:ext cx="3719971" cy="908582"/>
          </a:xfrm>
          <a:solidFill>
            <a:srgbClr val="17A624"/>
          </a:solidFill>
        </p:spPr>
        <p:txBody>
          <a:bodyPr wrap="none" lIns="90000" tIns="0" rIns="90000" bIns="0" anchor="b">
            <a:spAutoFit/>
          </a:bodyPr>
          <a:lstStyle>
            <a:lvl1pPr algn="l">
              <a:lnSpc>
                <a:spcPct val="82000"/>
              </a:lnSpc>
              <a:defRPr lang="sv-SE" sz="7200" b="0" kern="1200" dirty="0">
                <a:solidFill>
                  <a:schemeClr val="bg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sv-SE" dirty="0" err="1"/>
              <a:t>Chapter</a:t>
            </a:r>
            <a:r>
              <a:rPr lang="sv-SE" dirty="0"/>
              <a:t>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E2041F42-5AF6-62BE-60A8-17C6ED870B4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855640" y="3310582"/>
            <a:ext cx="6876667" cy="910506"/>
          </a:xfrm>
          <a:prstGeom prst="rect">
            <a:avLst/>
          </a:prstGeom>
          <a:solidFill>
            <a:srgbClr val="17A624"/>
          </a:solidFill>
        </p:spPr>
        <p:txBody>
          <a:bodyPr vert="horz" wrap="none" lIns="90000" tIns="0" rIns="90000" bIns="0" rtlCol="0" anchor="b" anchorCtr="0">
            <a:spAutoFit/>
          </a:bodyPr>
          <a:lstStyle>
            <a:lvl1pPr marL="0" indent="0">
              <a:lnSpc>
                <a:spcPct val="82000"/>
              </a:lnSpc>
              <a:buNone/>
              <a:defRPr lang="sv-SE" sz="7200" b="0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335992" lvl="0" indent="-335992">
              <a:lnSpc>
                <a:spcPts val="7066"/>
              </a:lnSpc>
              <a:spcBef>
                <a:spcPct val="0"/>
              </a:spcBef>
            </a:pPr>
            <a:r>
              <a:rPr lang="sv-SE" dirty="0"/>
              <a:t>Line 2 (</a:t>
            </a:r>
            <a:r>
              <a:rPr lang="sv-SE" dirty="0" err="1"/>
              <a:t>may</a:t>
            </a:r>
            <a:r>
              <a:rPr lang="sv-SE" dirty="0"/>
              <a:t> be </a:t>
            </a:r>
            <a:r>
              <a:rPr lang="sv-SE" dirty="0" err="1"/>
              <a:t>removed</a:t>
            </a:r>
            <a:r>
              <a:rPr lang="sv-S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690643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25949FEF-3A8E-9E2A-9F95-D79BD1D0F7F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19817" y="2177948"/>
            <a:ext cx="8257116" cy="39342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/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/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/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/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3016235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53DDA47-040E-8407-CCFA-004F89A85D9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19817" y="2181319"/>
            <a:ext cx="3936000" cy="392249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11E9B4D-19EA-FFD7-35DC-5FD4C049365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23003" y="2181318"/>
            <a:ext cx="3936000" cy="39224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1388200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B1A49C1-3365-395C-A915-58D2F3389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9815" y="2168801"/>
            <a:ext cx="8257116" cy="3934232"/>
          </a:xfrm>
          <a:prstGeom prst="rect">
            <a:avLst/>
          </a:prstGeom>
        </p:spPr>
        <p:txBody>
          <a:bodyPr vert="horz" wrap="square" lIns="0" tIns="0" rIns="0" bIns="0" numCol="2" spcCol="216000" rtlCol="0">
            <a:normAutofit/>
          </a:bodyPr>
          <a:lstStyle>
            <a:lvl1pPr marL="0" indent="0">
              <a:lnSpc>
                <a:spcPts val="2667"/>
              </a:lnSpc>
              <a:spcBef>
                <a:spcPts val="800"/>
              </a:spcBef>
              <a:buNone/>
              <a:defRPr lang="sv-SE" sz="2667" dirty="0" smtClean="0"/>
            </a:lvl1pPr>
            <a:lvl2pPr marL="361942" indent="-241294">
              <a:defRPr lang="sv-SE" sz="1867" dirty="0" smtClean="0"/>
            </a:lvl2pPr>
            <a:lvl3pPr>
              <a:defRPr lang="sv-SE" sz="1867" dirty="0" smtClean="0"/>
            </a:lvl3pPr>
            <a:lvl4pPr>
              <a:defRPr lang="sv-SE" sz="1867" dirty="0" smtClean="0"/>
            </a:lvl4pPr>
            <a:lvl5pPr>
              <a:defRPr lang="sv-SE" sz="1867" dirty="0"/>
            </a:lvl5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type</a:t>
            </a:r>
            <a:r>
              <a:rPr lang="sv-SE" dirty="0"/>
              <a:t> text </a:t>
            </a:r>
            <a:r>
              <a:rPr lang="sv-SE" dirty="0" err="1"/>
              <a:t>automatically</a:t>
            </a:r>
            <a:r>
              <a:rPr lang="sv-SE" dirty="0"/>
              <a:t> </a:t>
            </a:r>
            <a:r>
              <a:rPr lang="sv-SE" dirty="0" err="1"/>
              <a:t>divided</a:t>
            </a:r>
            <a:r>
              <a:rPr lang="sv-SE" dirty="0"/>
              <a:t> </a:t>
            </a:r>
            <a:r>
              <a:rPr lang="sv-SE" dirty="0" err="1"/>
              <a:t>into</a:t>
            </a:r>
            <a:r>
              <a:rPr lang="sv-SE" dirty="0"/>
              <a:t> </a:t>
            </a:r>
            <a:r>
              <a:rPr lang="sv-SE" dirty="0" err="1"/>
              <a:t>two</a:t>
            </a:r>
            <a:r>
              <a:rPr lang="sv-SE" dirty="0"/>
              <a:t> </a:t>
            </a:r>
            <a:r>
              <a:rPr lang="sv-SE" dirty="0" err="1"/>
              <a:t>columns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498482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E0FCBBAF-662B-EF39-14F8-53CF002412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>
            <a:lvl1pPr>
              <a:defRPr>
                <a:solidFill>
                  <a:srgbClr val="17A524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2" name="Platshållare för text 2">
            <a:extLst>
              <a:ext uri="{FF2B5EF4-FFF2-40B4-BE49-F238E27FC236}">
                <a16:creationId xmlns:a16="http://schemas.microsoft.com/office/drawing/2014/main" id="{7822BABA-8173-ED65-F000-698F0FAAC7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19817" y="2162451"/>
            <a:ext cx="8257114" cy="3934232"/>
          </a:xfrm>
          <a:prstGeom prst="rect">
            <a:avLst/>
          </a:prstGeom>
        </p:spPr>
        <p:txBody>
          <a:bodyPr vert="horz" lIns="0" tIns="0" rIns="0" bIns="0" numCol="4" spcCol="216000" rtlCol="0">
            <a:normAutofit/>
          </a:bodyPr>
          <a:lstStyle>
            <a:lvl1pPr marL="0" indent="0">
              <a:lnSpc>
                <a:spcPts val="2000"/>
              </a:lnSpc>
              <a:spcBef>
                <a:spcPts val="800"/>
              </a:spcBef>
              <a:buNone/>
              <a:defRPr lang="sv-SE" sz="1867" kern="1200" dirty="0" err="1">
                <a:solidFill>
                  <a:schemeClr val="tx1"/>
                </a:solidFill>
                <a:latin typeface="Paralucent Condensed Md" panose="02000506040000020004" pitchFamily="50" charset="0"/>
                <a:ea typeface="+mn-ea"/>
                <a:cs typeface="Arial" panose="020B0604020202020204" pitchFamily="34" charset="0"/>
              </a:defRPr>
            </a:lvl1pPr>
            <a:lvl2pPr>
              <a:defRPr lang="sv-SE" sz="1867" dirty="0" smtClean="0"/>
            </a:lvl2pPr>
            <a:lvl3pPr>
              <a:defRPr lang="sv-SE" sz="1867" dirty="0" smtClean="0"/>
            </a:lvl3pPr>
            <a:lvl4pPr>
              <a:defRPr lang="sv-SE" sz="1867" dirty="0" smtClean="0"/>
            </a:lvl4pPr>
            <a:lvl5pPr>
              <a:defRPr lang="sv-SE" sz="1867" dirty="0"/>
            </a:lvl5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type</a:t>
            </a:r>
            <a:r>
              <a:rPr lang="sv-SE" dirty="0"/>
              <a:t> text </a:t>
            </a:r>
            <a:r>
              <a:rPr lang="sv-SE" dirty="0" err="1"/>
              <a:t>automatically</a:t>
            </a:r>
            <a:r>
              <a:rPr lang="sv-SE" dirty="0"/>
              <a:t> </a:t>
            </a:r>
            <a:r>
              <a:rPr lang="sv-SE" dirty="0" err="1"/>
              <a:t>divided</a:t>
            </a:r>
            <a:r>
              <a:rPr lang="sv-SE" dirty="0"/>
              <a:t> </a:t>
            </a:r>
            <a:r>
              <a:rPr lang="sv-SE" dirty="0" err="1"/>
              <a:t>into</a:t>
            </a:r>
            <a:r>
              <a:rPr lang="sv-SE" dirty="0"/>
              <a:t> </a:t>
            </a:r>
            <a:r>
              <a:rPr lang="sv-SE" dirty="0" err="1"/>
              <a:t>four</a:t>
            </a:r>
            <a:r>
              <a:rPr lang="sv-SE" dirty="0"/>
              <a:t> </a:t>
            </a:r>
            <a:r>
              <a:rPr lang="sv-SE" dirty="0" err="1"/>
              <a:t>columns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000476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34777DAD-FF6B-6FBF-8909-8A8F837081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>
            <a:lvl1pPr>
              <a:defRPr>
                <a:solidFill>
                  <a:srgbClr val="17A524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6" name="Platshållare för bild 3">
            <a:extLst>
              <a:ext uri="{FF2B5EF4-FFF2-40B4-BE49-F238E27FC236}">
                <a16:creationId xmlns:a16="http://schemas.microsoft.com/office/drawing/2014/main" id="{A49AFABC-D7AB-40C4-5B5E-D01646DF5E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07200" y="2228612"/>
            <a:ext cx="3787200" cy="25200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1067"/>
              </a:spcBef>
              <a:buNone/>
              <a:defRPr lang="sv-SE" sz="16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 err="1"/>
              <a:t>Click</a:t>
            </a:r>
            <a:r>
              <a:rPr lang="sv-SE" dirty="0"/>
              <a:t> the </a:t>
            </a:r>
            <a:r>
              <a:rPr lang="sv-SE" dirty="0" err="1"/>
              <a:t>icon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an image. </a:t>
            </a:r>
            <a:r>
              <a:rPr lang="sv-SE" dirty="0" err="1"/>
              <a:t>Background</a:t>
            </a:r>
            <a:r>
              <a:rPr lang="sv-SE" dirty="0"/>
              <a:t> images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found</a:t>
            </a:r>
            <a:r>
              <a:rPr lang="sv-SE" dirty="0"/>
              <a:t> under the </a:t>
            </a:r>
            <a:r>
              <a:rPr lang="sv-SE" dirty="0" err="1"/>
              <a:t>tab</a:t>
            </a:r>
            <a:r>
              <a:rPr lang="sv-SE" dirty="0"/>
              <a:t> Unionen/</a:t>
            </a:r>
            <a:r>
              <a:rPr lang="sv-SE" dirty="0" err="1"/>
              <a:t>Bildbank</a:t>
            </a:r>
            <a:r>
              <a:rPr lang="sv-SE" dirty="0"/>
              <a:t>/Bakgrund</a:t>
            </a:r>
          </a:p>
        </p:txBody>
      </p:sp>
      <p:sp>
        <p:nvSpPr>
          <p:cNvPr id="7" name="Platshållare för bild 4">
            <a:extLst>
              <a:ext uri="{FF2B5EF4-FFF2-40B4-BE49-F238E27FC236}">
                <a16:creationId xmlns:a16="http://schemas.microsoft.com/office/drawing/2014/main" id="{4416168A-737C-3F14-8F5E-C6F279DA7E9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468424">
            <a:off x="6450520" y="4346463"/>
            <a:ext cx="2476800" cy="1651200"/>
          </a:xfrm>
          <a:prstGeom prst="roundRect">
            <a:avLst>
              <a:gd name="adj" fmla="val 0"/>
            </a:avLst>
          </a:prstGeom>
          <a:solidFill>
            <a:srgbClr val="999999"/>
          </a:solidFill>
          <a:ln w="76200" cap="rnd">
            <a:solidFill>
              <a:schemeClr val="bg2"/>
            </a:solidFill>
            <a:round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72000" rIns="72000"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1067"/>
              </a:spcBef>
              <a:buNone/>
              <a:defRPr lang="sv-SE" sz="16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 err="1"/>
              <a:t>Click</a:t>
            </a:r>
            <a:r>
              <a:rPr lang="sv-SE" dirty="0"/>
              <a:t> the </a:t>
            </a:r>
            <a:r>
              <a:rPr lang="sv-SE" dirty="0" err="1"/>
              <a:t>icon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an image. </a:t>
            </a:r>
            <a:r>
              <a:rPr lang="sv-SE" dirty="0" err="1"/>
              <a:t>Background</a:t>
            </a:r>
            <a:r>
              <a:rPr lang="sv-SE" dirty="0"/>
              <a:t> images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found</a:t>
            </a:r>
            <a:r>
              <a:rPr lang="sv-SE" dirty="0"/>
              <a:t> under the </a:t>
            </a:r>
            <a:r>
              <a:rPr lang="sv-SE" dirty="0" err="1"/>
              <a:t>tab</a:t>
            </a:r>
            <a:r>
              <a:rPr lang="sv-SE" dirty="0"/>
              <a:t> Unionen/</a:t>
            </a:r>
            <a:r>
              <a:rPr lang="sv-SE" dirty="0" err="1"/>
              <a:t>Bildbank</a:t>
            </a:r>
            <a:r>
              <a:rPr lang="sv-SE" dirty="0"/>
              <a:t>/Bakgrund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7091A8ED-FD2F-E8FF-2DF0-175792DBFEC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19816" y="2168981"/>
            <a:ext cx="4005853" cy="3934231"/>
          </a:xfrm>
          <a:prstGeom prst="rect">
            <a:avLst/>
          </a:prstGeom>
        </p:spPr>
        <p:txBody>
          <a:bodyPr/>
          <a:lstStyle>
            <a:lvl1pPr>
              <a:lnSpc>
                <a:spcPts val="2667"/>
              </a:lnSpc>
              <a:defRPr sz="2667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/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/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/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/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1908442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01B48F-B68C-FB28-A5E1-F6DA9336E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7" y="857115"/>
            <a:ext cx="8257116" cy="1200000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template for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AA9DBCA2-5161-3EE3-A782-9BFF5863DF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19817" y="2187897"/>
            <a:ext cx="3936000" cy="39342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3pPr>
              <a:defRPr/>
            </a:lvl3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  <p:sp>
        <p:nvSpPr>
          <p:cNvPr id="7" name="Platshållare för innehåll 3">
            <a:extLst>
              <a:ext uri="{FF2B5EF4-FFF2-40B4-BE49-F238E27FC236}">
                <a16:creationId xmlns:a16="http://schemas.microsoft.com/office/drawing/2014/main" id="{74738577-FD2E-166A-64E2-0AD0F215C8E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23003" y="2187896"/>
            <a:ext cx="3936000" cy="39342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</a:lstStyle>
          <a:p>
            <a:pPr lvl="0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>
              <a:spcBef>
                <a:spcPts val="1067"/>
              </a:spcBef>
              <a:spcAft>
                <a:spcPts val="0"/>
              </a:spcAft>
            </a:pPr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69830580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derrubrik 2">
            <a:extLst>
              <a:ext uri="{FF2B5EF4-FFF2-40B4-BE49-F238E27FC236}">
                <a16:creationId xmlns:a16="http://schemas.microsoft.com/office/drawing/2014/main" id="{59A1B067-0A9B-DB50-9DC9-B2B96B207E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19815" y="1260530"/>
            <a:ext cx="9321926" cy="3614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None/>
              <a:defRPr lang="sv-SE" sz="2800" dirty="0">
                <a:solidFill>
                  <a:srgbClr val="17A524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marL="0" lv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sv-SE" dirty="0" err="1"/>
              <a:t>Insert</a:t>
            </a:r>
            <a:r>
              <a:rPr lang="sv-SE" dirty="0"/>
              <a:t> </a:t>
            </a:r>
            <a:r>
              <a:rPr lang="sv-SE" dirty="0" err="1"/>
              <a:t>chart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 (do not </a:t>
            </a:r>
            <a:r>
              <a:rPr lang="sv-SE" dirty="0" err="1"/>
              <a:t>insert</a:t>
            </a:r>
            <a:r>
              <a:rPr lang="sv-SE" dirty="0"/>
              <a:t> a </a:t>
            </a:r>
            <a:r>
              <a:rPr lang="sv-SE" dirty="0" err="1"/>
              <a:t>headline</a:t>
            </a:r>
            <a:r>
              <a:rPr lang="sv-SE" dirty="0"/>
              <a:t> in the </a:t>
            </a:r>
            <a:r>
              <a:rPr lang="sv-SE" dirty="0" err="1"/>
              <a:t>actual</a:t>
            </a:r>
            <a:r>
              <a:rPr lang="sv-SE" dirty="0"/>
              <a:t> </a:t>
            </a:r>
            <a:r>
              <a:rPr lang="sv-SE" dirty="0" err="1"/>
              <a:t>chart</a:t>
            </a:r>
            <a:r>
              <a:rPr lang="sv-SE" dirty="0"/>
              <a:t>)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34B53280-EDE7-73EB-97C3-A0F8EF26B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815" y="475128"/>
            <a:ext cx="9321926" cy="730127"/>
          </a:xfrm>
        </p:spPr>
        <p:txBody>
          <a:bodyPr/>
          <a:lstStyle>
            <a:lvl1pPr>
              <a:defRPr sz="5600"/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the </a:t>
            </a:r>
            <a:r>
              <a:rPr lang="sv-SE" dirty="0" err="1"/>
              <a:t>headline</a:t>
            </a:r>
            <a:r>
              <a:rPr lang="sv-SE" dirty="0"/>
              <a:t> format</a:t>
            </a:r>
          </a:p>
        </p:txBody>
      </p:sp>
      <p:sp>
        <p:nvSpPr>
          <p:cNvPr id="8" name="Platshållare för diagram 3">
            <a:extLst>
              <a:ext uri="{FF2B5EF4-FFF2-40B4-BE49-F238E27FC236}">
                <a16:creationId xmlns:a16="http://schemas.microsoft.com/office/drawing/2014/main" id="{695B8A42-9D89-90CE-FCC1-35C87FF8D024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1919814" y="1838139"/>
            <a:ext cx="9321925" cy="4401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the </a:t>
            </a:r>
            <a:r>
              <a:rPr lang="sv-SE" dirty="0" err="1"/>
              <a:t>icon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chart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27564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Anpassa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253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8.xml"/><Relationship Id="rId10" Type="http://schemas.openxmlformats.org/officeDocument/2006/relationships/image" Target="../media/image26.jpg"/><Relationship Id="rId4" Type="http://schemas.openxmlformats.org/officeDocument/2006/relationships/slideLayout" Target="../slideLayouts/slideLayout87.xml"/><Relationship Id="rId9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0.jpg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2.jpg"/><Relationship Id="rId4" Type="http://schemas.openxmlformats.org/officeDocument/2006/relationships/slideLayout" Target="../slideLayouts/slideLayout31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39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10" Type="http://schemas.openxmlformats.org/officeDocument/2006/relationships/image" Target="../media/image16.jpg"/><Relationship Id="rId4" Type="http://schemas.openxmlformats.org/officeDocument/2006/relationships/slideLayout" Target="../slideLayouts/slideLayout47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10" Type="http://schemas.openxmlformats.org/officeDocument/2006/relationships/image" Target="../media/image18.jpg"/><Relationship Id="rId4" Type="http://schemas.openxmlformats.org/officeDocument/2006/relationships/slideLayout" Target="../slideLayouts/slideLayout55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10" Type="http://schemas.openxmlformats.org/officeDocument/2006/relationships/image" Target="../media/image20.jpg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10" Type="http://schemas.openxmlformats.org/officeDocument/2006/relationships/image" Target="../media/image22.jpg"/><Relationship Id="rId4" Type="http://schemas.openxmlformats.org/officeDocument/2006/relationships/slideLayout" Target="../slideLayouts/slideLayout71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0.xml"/><Relationship Id="rId10" Type="http://schemas.openxmlformats.org/officeDocument/2006/relationships/image" Target="../media/image24.jpg"/><Relationship Id="rId4" Type="http://schemas.openxmlformats.org/officeDocument/2006/relationships/slideLayout" Target="../slideLayouts/slideLayout79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227DE57-E36C-B444-B4D2-21817BE5F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run</a:t>
            </a:r>
            <a:r>
              <a:rPr lang="sv-SE" dirty="0"/>
              <a:t> on </a:t>
            </a:r>
            <a:r>
              <a:rPr lang="sv-SE" dirty="0" err="1"/>
              <a:t>two</a:t>
            </a:r>
            <a:r>
              <a:rPr lang="sv-SE" dirty="0"/>
              <a:t> </a:t>
            </a:r>
            <a:r>
              <a:rPr lang="sv-SE" dirty="0" err="1"/>
              <a:t>rows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94AAF9E-54DE-9957-B016-CD77DBA62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9817" y="2169583"/>
            <a:ext cx="8257116" cy="39342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/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/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/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/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264689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6" r:id="rId1"/>
    <p:sldLayoutId id="2147484327" r:id="rId2"/>
    <p:sldLayoutId id="2147484325" r:id="rId3"/>
    <p:sldLayoutId id="2147484198" r:id="rId4"/>
    <p:sldLayoutId id="2147484323" r:id="rId5"/>
    <p:sldLayoutId id="2147484324" r:id="rId6"/>
    <p:sldLayoutId id="2147484322" r:id="rId7"/>
    <p:sldLayoutId id="2147484197" r:id="rId8"/>
    <p:sldLayoutId id="2147484205" r:id="rId9"/>
    <p:sldLayoutId id="2147484207" r:id="rId10"/>
    <p:sldLayoutId id="2147484209" r:id="rId11"/>
    <p:sldLayoutId id="2147484213" r:id="rId12"/>
    <p:sldLayoutId id="2147484211" r:id="rId13"/>
    <p:sldLayoutId id="2147484337" r:id="rId14"/>
    <p:sldLayoutId id="2147484215" r:id="rId15"/>
    <p:sldLayoutId id="2147484216" r:id="rId16"/>
    <p:sldLayoutId id="2147483939" r:id="rId17"/>
    <p:sldLayoutId id="2147483920" r:id="rId18"/>
    <p:sldLayoutId id="2147484338" r:id="rId19"/>
  </p:sldLayoutIdLst>
  <p:hf sldNum="0" hdr="0" ftr="0" dt="0"/>
  <p:txStyles>
    <p:titleStyle>
      <a:lvl1pPr algn="l" defTabSz="914377" rtl="0" eaLnBrk="1" latinLnBrk="0" hangingPunct="1">
        <a:lnSpc>
          <a:spcPts val="4600"/>
        </a:lnSpc>
        <a:spcBef>
          <a:spcPct val="0"/>
        </a:spcBef>
        <a:buNone/>
        <a:defRPr sz="5600" b="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35992" indent="-335992" algn="l" defTabSz="914377" rtl="0" eaLnBrk="1" latinLnBrk="0" hangingPunct="1">
        <a:lnSpc>
          <a:spcPts val="3067"/>
        </a:lnSpc>
        <a:spcBef>
          <a:spcPts val="1067"/>
        </a:spcBef>
        <a:spcAft>
          <a:spcPts val="0"/>
        </a:spcAft>
        <a:buFont typeface="Arial" panose="020B0604020202020204" pitchFamily="34" charset="0"/>
        <a:buChar char="•"/>
        <a:defRPr lang="sv-SE" sz="3200" b="0" kern="1200" smtClean="0">
          <a:solidFill>
            <a:schemeClr val="bg2"/>
          </a:solidFill>
          <a:latin typeface="+mn-lt"/>
          <a:ea typeface="+mn-ea"/>
          <a:cs typeface="+mn-cs"/>
        </a:defRPr>
      </a:lvl1pPr>
      <a:lvl2pPr marL="595185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bg2"/>
          </a:solidFill>
          <a:latin typeface="+mn-lt"/>
          <a:ea typeface="+mn-ea"/>
          <a:cs typeface="+mn-cs"/>
        </a:defRPr>
      </a:lvl2pPr>
      <a:lvl3pPr marL="839979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bg2"/>
          </a:solidFill>
          <a:latin typeface="+mn-lt"/>
          <a:ea typeface="+mn-ea"/>
          <a:cs typeface="+mn-cs"/>
        </a:defRPr>
      </a:lvl3pPr>
      <a:lvl4pPr marL="1079973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bg2"/>
          </a:solidFill>
          <a:latin typeface="+mn-lt"/>
          <a:ea typeface="+mn-ea"/>
          <a:cs typeface="+mn-cs"/>
        </a:defRPr>
      </a:lvl4pPr>
      <a:lvl5pPr marL="1319967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>
          <a:solidFill>
            <a:schemeClr val="bg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51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160" userDrawn="1">
          <p15:clr>
            <a:srgbClr val="F26B43"/>
          </p15:clr>
        </p15:guide>
        <p15:guide id="4" orient="horz" pos="3551" userDrawn="1">
          <p15:clr>
            <a:srgbClr val="F26B43"/>
          </p15:clr>
        </p15:guide>
        <p15:guide id="5" orient="horz" pos="1373" userDrawn="1">
          <p15:clr>
            <a:srgbClr val="F26B43"/>
          </p15:clr>
        </p15:guide>
        <p15:guide id="6" orient="horz" pos="1555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227DE57-E36C-B444-B4D2-21817BE5F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run</a:t>
            </a:r>
            <a:r>
              <a:rPr lang="sv-SE" dirty="0"/>
              <a:t> on </a:t>
            </a:r>
            <a:r>
              <a:rPr lang="sv-SE" dirty="0" err="1"/>
              <a:t>two</a:t>
            </a:r>
            <a:r>
              <a:rPr lang="sv-SE" dirty="0"/>
              <a:t> </a:t>
            </a:r>
            <a:r>
              <a:rPr lang="sv-SE" dirty="0" err="1"/>
              <a:t>rows</a:t>
            </a:r>
            <a:endParaRPr lang="sv-SE" dirty="0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01A725F1-26BF-41E5-8CA4-8AE2EA7B0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9817" y="2169583"/>
            <a:ext cx="8257116" cy="39342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/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/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/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/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1918225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0" r:id="rId1"/>
    <p:sldLayoutId id="2147484271" r:id="rId2"/>
    <p:sldLayoutId id="2147484272" r:id="rId3"/>
    <p:sldLayoutId id="2147484273" r:id="rId4"/>
    <p:sldLayoutId id="2147484274" r:id="rId5"/>
    <p:sldLayoutId id="2147484276" r:id="rId6"/>
    <p:sldLayoutId id="2147484332" r:id="rId7"/>
    <p:sldLayoutId id="2147484278" r:id="rId8"/>
  </p:sldLayoutIdLst>
  <p:hf sldNum="0" hdr="0" ftr="0" dt="0"/>
  <p:txStyles>
    <p:titleStyle>
      <a:lvl1pPr algn="l" defTabSz="914377" rtl="0" eaLnBrk="1" latinLnBrk="0" hangingPunct="1">
        <a:lnSpc>
          <a:spcPts val="4600"/>
        </a:lnSpc>
        <a:spcBef>
          <a:spcPct val="0"/>
        </a:spcBef>
        <a:buNone/>
        <a:defRPr sz="5600" b="0" kern="1200">
          <a:solidFill>
            <a:srgbClr val="17A524"/>
          </a:solidFill>
          <a:latin typeface="+mj-lt"/>
          <a:ea typeface="+mj-ea"/>
          <a:cs typeface="+mj-cs"/>
        </a:defRPr>
      </a:lvl1pPr>
    </p:titleStyle>
    <p:bodyStyle>
      <a:lvl1pPr marL="335992" indent="-335992" algn="l" defTabSz="914377" rtl="0" eaLnBrk="1" latinLnBrk="0" hangingPunct="1">
        <a:lnSpc>
          <a:spcPts val="3067"/>
        </a:lnSpc>
        <a:spcBef>
          <a:spcPts val="1067"/>
        </a:spcBef>
        <a:spcAft>
          <a:spcPts val="0"/>
        </a:spcAft>
        <a:buFont typeface="Arial" panose="020B0604020202020204" pitchFamily="34" charset="0"/>
        <a:buChar char="•"/>
        <a:defRPr lang="sv-SE" sz="3200" b="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595185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839979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1079973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319967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51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160" userDrawn="1">
          <p15:clr>
            <a:srgbClr val="F26B43"/>
          </p15:clr>
        </p15:guide>
        <p15:guide id="4" orient="horz" pos="3551" userDrawn="1">
          <p15:clr>
            <a:srgbClr val="F26B43"/>
          </p15:clr>
        </p15:guide>
        <p15:guide id="5" orient="horz" pos="1373" userDrawn="1">
          <p15:clr>
            <a:srgbClr val="F26B43"/>
          </p15:clr>
        </p15:guide>
        <p15:guide id="6" orient="horz" pos="155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227DE57-E36C-B444-B4D2-21817BE5F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run</a:t>
            </a:r>
            <a:r>
              <a:rPr lang="sv-SE" dirty="0"/>
              <a:t> on </a:t>
            </a:r>
            <a:r>
              <a:rPr lang="sv-SE" dirty="0" err="1"/>
              <a:t>two</a:t>
            </a:r>
            <a:r>
              <a:rPr lang="sv-SE" dirty="0"/>
              <a:t> </a:t>
            </a:r>
            <a:r>
              <a:rPr lang="sv-SE" dirty="0" err="1"/>
              <a:t>rows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82327C4-1598-7182-9B8A-77A7B7206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9817" y="2169583"/>
            <a:ext cx="8257116" cy="39342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/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/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/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/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30280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0" r:id="rId1"/>
    <p:sldLayoutId id="2147484301" r:id="rId2"/>
    <p:sldLayoutId id="2147484302" r:id="rId3"/>
    <p:sldLayoutId id="2147484303" r:id="rId4"/>
    <p:sldLayoutId id="2147484304" r:id="rId5"/>
    <p:sldLayoutId id="2147484306" r:id="rId6"/>
    <p:sldLayoutId id="2147484336" r:id="rId7"/>
    <p:sldLayoutId id="2147484308" r:id="rId8"/>
  </p:sldLayoutIdLst>
  <p:hf sldNum="0" hdr="0" ftr="0" dt="0"/>
  <p:txStyles>
    <p:titleStyle>
      <a:lvl1pPr algn="l" defTabSz="914377" rtl="0" eaLnBrk="1" latinLnBrk="0" hangingPunct="1">
        <a:lnSpc>
          <a:spcPts val="4600"/>
        </a:lnSpc>
        <a:spcBef>
          <a:spcPct val="0"/>
        </a:spcBef>
        <a:buNone/>
        <a:defRPr sz="5600" b="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35992" indent="-335992" algn="l" defTabSz="914377" rtl="0" eaLnBrk="1" latinLnBrk="0" hangingPunct="1">
        <a:lnSpc>
          <a:spcPts val="3067"/>
        </a:lnSpc>
        <a:spcBef>
          <a:spcPts val="1067"/>
        </a:spcBef>
        <a:spcAft>
          <a:spcPts val="0"/>
        </a:spcAft>
        <a:buFont typeface="Arial" panose="020B0604020202020204" pitchFamily="34" charset="0"/>
        <a:buChar char="•"/>
        <a:defRPr lang="sv-SE" sz="3200" b="0" kern="1200" smtClean="0">
          <a:solidFill>
            <a:schemeClr val="bg2"/>
          </a:solidFill>
          <a:latin typeface="+mn-lt"/>
          <a:ea typeface="+mn-ea"/>
          <a:cs typeface="+mn-cs"/>
        </a:defRPr>
      </a:lvl1pPr>
      <a:lvl2pPr marL="595185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bg2"/>
          </a:solidFill>
          <a:latin typeface="+mn-lt"/>
          <a:ea typeface="+mn-ea"/>
          <a:cs typeface="+mn-cs"/>
        </a:defRPr>
      </a:lvl2pPr>
      <a:lvl3pPr marL="839979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bg2"/>
          </a:solidFill>
          <a:latin typeface="+mn-lt"/>
          <a:ea typeface="+mn-ea"/>
          <a:cs typeface="+mn-cs"/>
        </a:defRPr>
      </a:lvl3pPr>
      <a:lvl4pPr marL="1079973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bg2"/>
          </a:solidFill>
          <a:latin typeface="+mn-lt"/>
          <a:ea typeface="+mn-ea"/>
          <a:cs typeface="+mn-cs"/>
        </a:defRPr>
      </a:lvl4pPr>
      <a:lvl5pPr marL="1319967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>
          <a:solidFill>
            <a:schemeClr val="bg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51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160" userDrawn="1">
          <p15:clr>
            <a:srgbClr val="F26B43"/>
          </p15:clr>
        </p15:guide>
        <p15:guide id="4" orient="horz" pos="3551" userDrawn="1">
          <p15:clr>
            <a:srgbClr val="F26B43"/>
          </p15:clr>
        </p15:guide>
        <p15:guide id="5" orient="horz" pos="1373" userDrawn="1">
          <p15:clr>
            <a:srgbClr val="F26B43"/>
          </p15:clr>
        </p15:guide>
        <p15:guide id="6" orient="horz" pos="1555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227DE57-E36C-B444-B4D2-21817BE5F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run</a:t>
            </a:r>
            <a:r>
              <a:rPr lang="sv-SE" dirty="0"/>
              <a:t> on </a:t>
            </a:r>
            <a:r>
              <a:rPr lang="sv-SE" dirty="0" err="1"/>
              <a:t>two</a:t>
            </a:r>
            <a:r>
              <a:rPr lang="sv-SE" dirty="0"/>
              <a:t> </a:t>
            </a:r>
            <a:r>
              <a:rPr lang="sv-SE" dirty="0" err="1"/>
              <a:t>rows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293CF45-9250-B769-D2BB-3C175EE01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9817" y="2169583"/>
            <a:ext cx="8257116" cy="39342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/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/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/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/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040160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0" r:id="rId1"/>
    <p:sldLayoutId id="2147484281" r:id="rId2"/>
    <p:sldLayoutId id="2147484282" r:id="rId3"/>
    <p:sldLayoutId id="2147484283" r:id="rId4"/>
    <p:sldLayoutId id="2147484284" r:id="rId5"/>
    <p:sldLayoutId id="2147484286" r:id="rId6"/>
    <p:sldLayoutId id="2147484335" r:id="rId7"/>
    <p:sldLayoutId id="2147484288" r:id="rId8"/>
  </p:sldLayoutIdLst>
  <p:hf sldNum="0" hdr="0" ftr="0" dt="0"/>
  <p:txStyles>
    <p:titleStyle>
      <a:lvl1pPr algn="l" defTabSz="914377" rtl="0" eaLnBrk="1" latinLnBrk="0" hangingPunct="1">
        <a:lnSpc>
          <a:spcPts val="4600"/>
        </a:lnSpc>
        <a:spcBef>
          <a:spcPct val="0"/>
        </a:spcBef>
        <a:buNone/>
        <a:defRPr sz="5600" b="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35992" indent="-335992" algn="l" defTabSz="914377" rtl="0" eaLnBrk="1" latinLnBrk="0" hangingPunct="1">
        <a:lnSpc>
          <a:spcPts val="3067"/>
        </a:lnSpc>
        <a:spcBef>
          <a:spcPts val="1067"/>
        </a:spcBef>
        <a:spcAft>
          <a:spcPts val="0"/>
        </a:spcAft>
        <a:buFont typeface="Arial" panose="020B0604020202020204" pitchFamily="34" charset="0"/>
        <a:buChar char="•"/>
        <a:defRPr lang="sv-SE" sz="3200" b="0" kern="1200" smtClean="0">
          <a:solidFill>
            <a:schemeClr val="bg2"/>
          </a:solidFill>
          <a:latin typeface="+mn-lt"/>
          <a:ea typeface="+mn-ea"/>
          <a:cs typeface="+mn-cs"/>
        </a:defRPr>
      </a:lvl1pPr>
      <a:lvl2pPr marL="595185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bg2"/>
          </a:solidFill>
          <a:latin typeface="+mn-lt"/>
          <a:ea typeface="+mn-ea"/>
          <a:cs typeface="+mn-cs"/>
        </a:defRPr>
      </a:lvl2pPr>
      <a:lvl3pPr marL="839979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bg2"/>
          </a:solidFill>
          <a:latin typeface="+mn-lt"/>
          <a:ea typeface="+mn-ea"/>
          <a:cs typeface="+mn-cs"/>
        </a:defRPr>
      </a:lvl3pPr>
      <a:lvl4pPr marL="1079973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bg2"/>
          </a:solidFill>
          <a:latin typeface="+mn-lt"/>
          <a:ea typeface="+mn-ea"/>
          <a:cs typeface="+mn-cs"/>
        </a:defRPr>
      </a:lvl4pPr>
      <a:lvl5pPr marL="1319967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>
          <a:solidFill>
            <a:schemeClr val="bg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51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160" userDrawn="1">
          <p15:clr>
            <a:srgbClr val="F26B43"/>
          </p15:clr>
        </p15:guide>
        <p15:guide id="4" orient="horz" pos="3551" userDrawn="1">
          <p15:clr>
            <a:srgbClr val="F26B43"/>
          </p15:clr>
        </p15:guide>
        <p15:guide id="5" orient="horz" pos="1373" userDrawn="1">
          <p15:clr>
            <a:srgbClr val="F26B43"/>
          </p15:clr>
        </p15:guide>
        <p15:guide id="6" orient="horz" pos="1555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227DE57-E36C-B444-B4D2-21817BE5F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run</a:t>
            </a:r>
            <a:r>
              <a:rPr lang="sv-SE" dirty="0"/>
              <a:t> on </a:t>
            </a:r>
            <a:r>
              <a:rPr lang="sv-SE" dirty="0" err="1"/>
              <a:t>two</a:t>
            </a:r>
            <a:r>
              <a:rPr lang="sv-SE" dirty="0"/>
              <a:t> </a:t>
            </a:r>
            <a:r>
              <a:rPr lang="sv-SE" dirty="0" err="1"/>
              <a:t>rows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C1837E0-0B12-C715-CB6B-2045425D6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9817" y="2169583"/>
            <a:ext cx="8257116" cy="39342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/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/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/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/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120886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0" r:id="rId1"/>
    <p:sldLayoutId id="2147484261" r:id="rId2"/>
    <p:sldLayoutId id="2147484262" r:id="rId3"/>
    <p:sldLayoutId id="2147484263" r:id="rId4"/>
    <p:sldLayoutId id="2147484264" r:id="rId5"/>
    <p:sldLayoutId id="2147484266" r:id="rId6"/>
    <p:sldLayoutId id="2147484334" r:id="rId7"/>
    <p:sldLayoutId id="2147484268" r:id="rId8"/>
  </p:sldLayoutIdLst>
  <p:hf sldNum="0" hdr="0" ftr="0" dt="0"/>
  <p:txStyles>
    <p:titleStyle>
      <a:lvl1pPr algn="l" defTabSz="914377" rtl="0" eaLnBrk="1" latinLnBrk="0" hangingPunct="1">
        <a:lnSpc>
          <a:spcPts val="4600"/>
        </a:lnSpc>
        <a:spcBef>
          <a:spcPct val="0"/>
        </a:spcBef>
        <a:buNone/>
        <a:defRPr sz="5600" b="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35992" indent="-335992" algn="l" defTabSz="914377" rtl="0" eaLnBrk="1" latinLnBrk="0" hangingPunct="1">
        <a:lnSpc>
          <a:spcPts val="3067"/>
        </a:lnSpc>
        <a:spcBef>
          <a:spcPts val="1067"/>
        </a:spcBef>
        <a:spcAft>
          <a:spcPts val="0"/>
        </a:spcAft>
        <a:buFont typeface="Arial" panose="020B0604020202020204" pitchFamily="34" charset="0"/>
        <a:buChar char="•"/>
        <a:defRPr lang="sv-SE" sz="3200" b="0" kern="1200" smtClean="0">
          <a:solidFill>
            <a:schemeClr val="bg2"/>
          </a:solidFill>
          <a:latin typeface="+mn-lt"/>
          <a:ea typeface="+mn-ea"/>
          <a:cs typeface="+mn-cs"/>
        </a:defRPr>
      </a:lvl1pPr>
      <a:lvl2pPr marL="595185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bg2"/>
          </a:solidFill>
          <a:latin typeface="+mn-lt"/>
          <a:ea typeface="+mn-ea"/>
          <a:cs typeface="+mn-cs"/>
        </a:defRPr>
      </a:lvl2pPr>
      <a:lvl3pPr marL="839979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bg2"/>
          </a:solidFill>
          <a:latin typeface="+mn-lt"/>
          <a:ea typeface="+mn-ea"/>
          <a:cs typeface="+mn-cs"/>
        </a:defRPr>
      </a:lvl3pPr>
      <a:lvl4pPr marL="1079973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bg2"/>
          </a:solidFill>
          <a:latin typeface="+mn-lt"/>
          <a:ea typeface="+mn-ea"/>
          <a:cs typeface="+mn-cs"/>
        </a:defRPr>
      </a:lvl4pPr>
      <a:lvl5pPr marL="1319967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>
          <a:solidFill>
            <a:schemeClr val="bg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51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160" userDrawn="1">
          <p15:clr>
            <a:srgbClr val="F26B43"/>
          </p15:clr>
        </p15:guide>
        <p15:guide id="4" orient="horz" pos="3551" userDrawn="1">
          <p15:clr>
            <a:srgbClr val="F26B43"/>
          </p15:clr>
        </p15:guide>
        <p15:guide id="5" orient="horz" pos="1373" userDrawn="1">
          <p15:clr>
            <a:srgbClr val="F26B43"/>
          </p15:clr>
        </p15:guide>
        <p15:guide id="6" orient="horz" pos="1555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227DE57-E36C-B444-B4D2-21817BE5F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run</a:t>
            </a:r>
            <a:r>
              <a:rPr lang="sv-SE" dirty="0"/>
              <a:t> on </a:t>
            </a:r>
            <a:r>
              <a:rPr lang="sv-SE" dirty="0" err="1"/>
              <a:t>two</a:t>
            </a:r>
            <a:r>
              <a:rPr lang="sv-SE" dirty="0"/>
              <a:t> </a:t>
            </a:r>
            <a:r>
              <a:rPr lang="sv-SE" dirty="0" err="1"/>
              <a:t>rows</a:t>
            </a:r>
            <a:endParaRPr lang="sv-SE" dirty="0"/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D25403B0-FA60-2572-1A51-B9BA495C6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9817" y="2169583"/>
            <a:ext cx="8257116" cy="39342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/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/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/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/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173887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3" r:id="rId6"/>
    <p:sldLayoutId id="2147484333" r:id="rId7"/>
    <p:sldLayoutId id="2147484245" r:id="rId8"/>
  </p:sldLayoutIdLst>
  <p:hf sldNum="0" hdr="0" ftr="0" dt="0"/>
  <p:txStyles>
    <p:titleStyle>
      <a:lvl1pPr algn="l" defTabSz="914377" rtl="0" eaLnBrk="1" latinLnBrk="0" hangingPunct="1">
        <a:lnSpc>
          <a:spcPts val="4600"/>
        </a:lnSpc>
        <a:spcBef>
          <a:spcPct val="0"/>
        </a:spcBef>
        <a:buNone/>
        <a:defRPr sz="5600" b="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35992" indent="-335992" algn="l" defTabSz="914377" rtl="0" eaLnBrk="1" latinLnBrk="0" hangingPunct="1">
        <a:lnSpc>
          <a:spcPts val="3067"/>
        </a:lnSpc>
        <a:spcBef>
          <a:spcPts val="1067"/>
        </a:spcBef>
        <a:spcAft>
          <a:spcPts val="0"/>
        </a:spcAft>
        <a:buFont typeface="Arial" panose="020B0604020202020204" pitchFamily="34" charset="0"/>
        <a:buChar char="•"/>
        <a:defRPr lang="sv-SE" sz="3200" b="0" kern="1200" smtClean="0">
          <a:solidFill>
            <a:schemeClr val="bg2"/>
          </a:solidFill>
          <a:latin typeface="+mn-lt"/>
          <a:ea typeface="+mn-ea"/>
          <a:cs typeface="+mn-cs"/>
        </a:defRPr>
      </a:lvl1pPr>
      <a:lvl2pPr marL="595185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bg2"/>
          </a:solidFill>
          <a:latin typeface="+mn-lt"/>
          <a:ea typeface="+mn-ea"/>
          <a:cs typeface="+mn-cs"/>
        </a:defRPr>
      </a:lvl2pPr>
      <a:lvl3pPr marL="839979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bg2"/>
          </a:solidFill>
          <a:latin typeface="+mn-lt"/>
          <a:ea typeface="+mn-ea"/>
          <a:cs typeface="+mn-cs"/>
        </a:defRPr>
      </a:lvl3pPr>
      <a:lvl4pPr marL="1079973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bg2"/>
          </a:solidFill>
          <a:latin typeface="+mn-lt"/>
          <a:ea typeface="+mn-ea"/>
          <a:cs typeface="+mn-cs"/>
        </a:defRPr>
      </a:lvl4pPr>
      <a:lvl5pPr marL="1319967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>
          <a:solidFill>
            <a:schemeClr val="bg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51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160" userDrawn="1">
          <p15:clr>
            <a:srgbClr val="F26B43"/>
          </p15:clr>
        </p15:guide>
        <p15:guide id="4" orient="horz" pos="3551" userDrawn="1">
          <p15:clr>
            <a:srgbClr val="F26B43"/>
          </p15:clr>
        </p15:guide>
        <p15:guide id="5" orient="horz" pos="1373" userDrawn="1">
          <p15:clr>
            <a:srgbClr val="F26B43"/>
          </p15:clr>
        </p15:guide>
        <p15:guide id="6" orient="horz" pos="1555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227DE57-E36C-B444-B4D2-21817BE5F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run</a:t>
            </a:r>
            <a:r>
              <a:rPr lang="sv-SE" dirty="0"/>
              <a:t> on </a:t>
            </a:r>
            <a:r>
              <a:rPr lang="sv-SE" dirty="0" err="1"/>
              <a:t>two</a:t>
            </a:r>
            <a:r>
              <a:rPr lang="sv-SE" dirty="0"/>
              <a:t> </a:t>
            </a:r>
            <a:r>
              <a:rPr lang="sv-SE" dirty="0" err="1"/>
              <a:t>rows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4A7C2B5-C064-85FD-A999-07C1DC870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9817" y="2169583"/>
            <a:ext cx="8257116" cy="39342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/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/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/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/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843943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9" r:id="rId1"/>
    <p:sldLayoutId id="2147484220" r:id="rId2"/>
    <p:sldLayoutId id="2147484222" r:id="rId3"/>
    <p:sldLayoutId id="2147484224" r:id="rId4"/>
    <p:sldLayoutId id="2147484320" r:id="rId5"/>
    <p:sldLayoutId id="2147484321" r:id="rId6"/>
    <p:sldLayoutId id="2147484328" r:id="rId7"/>
    <p:sldLayoutId id="2147484235" r:id="rId8"/>
  </p:sldLayoutIdLst>
  <p:hf sldNum="0" hdr="0" ftr="0" dt="0"/>
  <p:txStyles>
    <p:titleStyle>
      <a:lvl1pPr algn="l" defTabSz="914377" rtl="0" eaLnBrk="1" latinLnBrk="0" hangingPunct="1">
        <a:lnSpc>
          <a:spcPts val="4600"/>
        </a:lnSpc>
        <a:spcBef>
          <a:spcPct val="0"/>
        </a:spcBef>
        <a:buNone/>
        <a:defRPr sz="5600" b="0" kern="1200">
          <a:solidFill>
            <a:srgbClr val="17A524"/>
          </a:solidFill>
          <a:latin typeface="+mj-lt"/>
          <a:ea typeface="+mj-ea"/>
          <a:cs typeface="+mj-cs"/>
        </a:defRPr>
      </a:lvl1pPr>
    </p:titleStyle>
    <p:bodyStyle>
      <a:lvl1pPr marL="335992" indent="-335992" algn="l" defTabSz="914377" rtl="0" eaLnBrk="1" latinLnBrk="0" hangingPunct="1">
        <a:lnSpc>
          <a:spcPts val="3067"/>
        </a:lnSpc>
        <a:spcBef>
          <a:spcPts val="1067"/>
        </a:spcBef>
        <a:spcAft>
          <a:spcPts val="0"/>
        </a:spcAft>
        <a:buFont typeface="Arial" panose="020B0604020202020204" pitchFamily="34" charset="0"/>
        <a:buChar char="•"/>
        <a:defRPr lang="sv-SE" sz="3200" b="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595185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839979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1079973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319967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51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160" userDrawn="1">
          <p15:clr>
            <a:srgbClr val="F26B43"/>
          </p15:clr>
        </p15:guide>
        <p15:guide id="4" orient="horz" pos="3551" userDrawn="1">
          <p15:clr>
            <a:srgbClr val="F26B43"/>
          </p15:clr>
        </p15:guide>
        <p15:guide id="5" orient="horz" pos="1373" userDrawn="1">
          <p15:clr>
            <a:srgbClr val="F26B43"/>
          </p15:clr>
        </p15:guide>
        <p15:guide id="6" orient="horz" pos="1555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227DE57-E36C-B444-B4D2-21817BE5F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run</a:t>
            </a:r>
            <a:r>
              <a:rPr lang="sv-SE" dirty="0"/>
              <a:t> on </a:t>
            </a:r>
            <a:r>
              <a:rPr lang="sv-SE" dirty="0" err="1"/>
              <a:t>two</a:t>
            </a:r>
            <a:r>
              <a:rPr lang="sv-SE" dirty="0"/>
              <a:t> </a:t>
            </a:r>
            <a:r>
              <a:rPr lang="sv-SE" dirty="0" err="1"/>
              <a:t>rows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B4DBFC4-E1DF-C97C-E566-1D9805A8C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9817" y="2169583"/>
            <a:ext cx="8257116" cy="39342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/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/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/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/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336590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  <p:sldLayoutId id="2147484313" r:id="rId4"/>
    <p:sldLayoutId id="2147484314" r:id="rId5"/>
    <p:sldLayoutId id="2147484316" r:id="rId6"/>
    <p:sldLayoutId id="2147484329" r:id="rId7"/>
    <p:sldLayoutId id="2147484318" r:id="rId8"/>
  </p:sldLayoutIdLst>
  <p:hf sldNum="0" hdr="0" ftr="0" dt="0"/>
  <p:txStyles>
    <p:titleStyle>
      <a:lvl1pPr algn="l" defTabSz="914377" rtl="0" eaLnBrk="1" latinLnBrk="0" hangingPunct="1">
        <a:lnSpc>
          <a:spcPts val="4600"/>
        </a:lnSpc>
        <a:spcBef>
          <a:spcPct val="0"/>
        </a:spcBef>
        <a:buNone/>
        <a:defRPr sz="5600" b="0" kern="1200">
          <a:solidFill>
            <a:srgbClr val="17A524"/>
          </a:solidFill>
          <a:latin typeface="+mj-lt"/>
          <a:ea typeface="+mj-ea"/>
          <a:cs typeface="+mj-cs"/>
        </a:defRPr>
      </a:lvl1pPr>
    </p:titleStyle>
    <p:bodyStyle>
      <a:lvl1pPr marL="335992" indent="-335992" algn="l" defTabSz="914377" rtl="0" eaLnBrk="1" latinLnBrk="0" hangingPunct="1">
        <a:lnSpc>
          <a:spcPts val="3067"/>
        </a:lnSpc>
        <a:spcBef>
          <a:spcPts val="1067"/>
        </a:spcBef>
        <a:spcAft>
          <a:spcPts val="0"/>
        </a:spcAft>
        <a:buFont typeface="Arial" panose="020B0604020202020204" pitchFamily="34" charset="0"/>
        <a:buChar char="•"/>
        <a:defRPr lang="sv-SE" sz="3200" b="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595185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839979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1079973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319967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51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160" userDrawn="1">
          <p15:clr>
            <a:srgbClr val="F26B43"/>
          </p15:clr>
        </p15:guide>
        <p15:guide id="4" orient="horz" pos="3551" userDrawn="1">
          <p15:clr>
            <a:srgbClr val="F26B43"/>
          </p15:clr>
        </p15:guide>
        <p15:guide id="5" orient="horz" pos="1373" userDrawn="1">
          <p15:clr>
            <a:srgbClr val="F26B43"/>
          </p15:clr>
        </p15:guide>
        <p15:guide id="6" orient="horz" pos="1555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227DE57-E36C-B444-B4D2-21817BE5F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run</a:t>
            </a:r>
            <a:r>
              <a:rPr lang="sv-SE" dirty="0"/>
              <a:t> on </a:t>
            </a:r>
            <a:r>
              <a:rPr lang="sv-SE" dirty="0" err="1"/>
              <a:t>two</a:t>
            </a:r>
            <a:r>
              <a:rPr lang="sv-SE" dirty="0"/>
              <a:t> </a:t>
            </a:r>
            <a:r>
              <a:rPr lang="sv-SE" dirty="0" err="1"/>
              <a:t>rows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0D6808E-D7C0-0225-2B73-3C3834C08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9817" y="2169583"/>
            <a:ext cx="8257116" cy="39342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/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/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/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/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770661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6" r:id="rId1"/>
    <p:sldLayoutId id="2147484248" r:id="rId2"/>
    <p:sldLayoutId id="2147484249" r:id="rId3"/>
    <p:sldLayoutId id="2147484250" r:id="rId4"/>
    <p:sldLayoutId id="2147484257" r:id="rId5"/>
    <p:sldLayoutId id="2147484258" r:id="rId6"/>
    <p:sldLayoutId id="2147484330" r:id="rId7"/>
    <p:sldLayoutId id="2147484255" r:id="rId8"/>
  </p:sldLayoutIdLst>
  <p:hf sldNum="0" hdr="0" ftr="0" dt="0"/>
  <p:txStyles>
    <p:titleStyle>
      <a:lvl1pPr algn="l" defTabSz="914377" rtl="0" eaLnBrk="1" latinLnBrk="0" hangingPunct="1">
        <a:lnSpc>
          <a:spcPts val="4600"/>
        </a:lnSpc>
        <a:spcBef>
          <a:spcPct val="0"/>
        </a:spcBef>
        <a:buNone/>
        <a:defRPr sz="5600" b="0" kern="1200">
          <a:solidFill>
            <a:srgbClr val="17A524"/>
          </a:solidFill>
          <a:latin typeface="+mj-lt"/>
          <a:ea typeface="+mj-ea"/>
          <a:cs typeface="+mj-cs"/>
        </a:defRPr>
      </a:lvl1pPr>
    </p:titleStyle>
    <p:bodyStyle>
      <a:lvl1pPr marL="335992" indent="-335992" algn="l" defTabSz="914377" rtl="0" eaLnBrk="1" latinLnBrk="0" hangingPunct="1">
        <a:lnSpc>
          <a:spcPts val="3067"/>
        </a:lnSpc>
        <a:spcBef>
          <a:spcPts val="1067"/>
        </a:spcBef>
        <a:spcAft>
          <a:spcPts val="0"/>
        </a:spcAft>
        <a:buFont typeface="Arial" panose="020B0604020202020204" pitchFamily="34" charset="0"/>
        <a:buChar char="•"/>
        <a:defRPr lang="sv-SE" sz="3200" b="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595185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839979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1079973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319967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51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160" userDrawn="1">
          <p15:clr>
            <a:srgbClr val="F26B43"/>
          </p15:clr>
        </p15:guide>
        <p15:guide id="4" orient="horz" pos="3551" userDrawn="1">
          <p15:clr>
            <a:srgbClr val="F26B43"/>
          </p15:clr>
        </p15:guide>
        <p15:guide id="5" orient="horz" pos="1373" userDrawn="1">
          <p15:clr>
            <a:srgbClr val="F26B43"/>
          </p15:clr>
        </p15:guide>
        <p15:guide id="6" orient="horz" pos="1555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227DE57-E36C-B444-B4D2-21817BE5F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7" y="857115"/>
            <a:ext cx="8257116" cy="120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run</a:t>
            </a:r>
            <a:r>
              <a:rPr lang="sv-SE" dirty="0"/>
              <a:t> on </a:t>
            </a:r>
            <a:r>
              <a:rPr lang="sv-SE" dirty="0" err="1"/>
              <a:t>two</a:t>
            </a:r>
            <a:r>
              <a:rPr lang="sv-SE" dirty="0"/>
              <a:t> </a:t>
            </a:r>
            <a:r>
              <a:rPr lang="sv-SE" dirty="0" err="1"/>
              <a:t>rows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04B518B-6720-EB3B-ED17-EA2A9702F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9817" y="2169583"/>
            <a:ext cx="8257116" cy="39342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text format</a:t>
            </a:r>
          </a:p>
          <a:p>
            <a:pPr lvl="1"/>
            <a:r>
              <a:rPr lang="sv-SE" dirty="0" err="1"/>
              <a:t>Level</a:t>
            </a:r>
            <a:r>
              <a:rPr lang="sv-SE" dirty="0"/>
              <a:t> 2</a:t>
            </a:r>
          </a:p>
          <a:p>
            <a:pPr lvl="2"/>
            <a:r>
              <a:rPr lang="sv-SE" dirty="0" err="1"/>
              <a:t>Level</a:t>
            </a:r>
            <a:r>
              <a:rPr lang="sv-SE" dirty="0"/>
              <a:t> 3</a:t>
            </a:r>
          </a:p>
          <a:p>
            <a:pPr lvl="3"/>
            <a:r>
              <a:rPr lang="sv-SE" dirty="0" err="1"/>
              <a:t>Level</a:t>
            </a:r>
            <a:r>
              <a:rPr lang="sv-SE" dirty="0"/>
              <a:t> 4</a:t>
            </a:r>
          </a:p>
          <a:p>
            <a:pPr lvl="4"/>
            <a:r>
              <a:rPr lang="sv-SE" dirty="0" err="1"/>
              <a:t>Level</a:t>
            </a:r>
            <a:r>
              <a:rPr lang="sv-SE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324109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0" r:id="rId1"/>
    <p:sldLayoutId id="2147484291" r:id="rId2"/>
    <p:sldLayoutId id="2147484292" r:id="rId3"/>
    <p:sldLayoutId id="2147484293" r:id="rId4"/>
    <p:sldLayoutId id="2147484294" r:id="rId5"/>
    <p:sldLayoutId id="2147484296" r:id="rId6"/>
    <p:sldLayoutId id="2147484331" r:id="rId7"/>
    <p:sldLayoutId id="2147484298" r:id="rId8"/>
  </p:sldLayoutIdLst>
  <p:hf sldNum="0" hdr="0" ftr="0" dt="0"/>
  <p:txStyles>
    <p:titleStyle>
      <a:lvl1pPr algn="l" defTabSz="914377" rtl="0" eaLnBrk="1" latinLnBrk="0" hangingPunct="1">
        <a:lnSpc>
          <a:spcPts val="4600"/>
        </a:lnSpc>
        <a:spcBef>
          <a:spcPct val="0"/>
        </a:spcBef>
        <a:buNone/>
        <a:defRPr sz="5600" b="0" kern="1200">
          <a:solidFill>
            <a:srgbClr val="17A524"/>
          </a:solidFill>
          <a:latin typeface="+mj-lt"/>
          <a:ea typeface="+mj-ea"/>
          <a:cs typeface="+mj-cs"/>
        </a:defRPr>
      </a:lvl1pPr>
    </p:titleStyle>
    <p:bodyStyle>
      <a:lvl1pPr marL="335992" indent="-335992" algn="l" defTabSz="914377" rtl="0" eaLnBrk="1" latinLnBrk="0" hangingPunct="1">
        <a:lnSpc>
          <a:spcPts val="3067"/>
        </a:lnSpc>
        <a:spcBef>
          <a:spcPts val="1067"/>
        </a:spcBef>
        <a:spcAft>
          <a:spcPts val="0"/>
        </a:spcAft>
        <a:buFont typeface="Arial" panose="020B0604020202020204" pitchFamily="34" charset="0"/>
        <a:buChar char="•"/>
        <a:defRPr lang="sv-SE" sz="3200" b="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595185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839979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1079973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319967" indent="-228594" algn="l" defTabSz="914377" rtl="0" eaLnBrk="1" latinLnBrk="0" hangingPunct="1">
        <a:lnSpc>
          <a:spcPts val="2667"/>
        </a:lnSpc>
        <a:spcBef>
          <a:spcPts val="500"/>
        </a:spcBef>
        <a:buFont typeface="Arial" panose="020B0604020202020204" pitchFamily="34" charset="0"/>
        <a:buChar char="•"/>
        <a:defRPr lang="sv-SE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51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160" userDrawn="1">
          <p15:clr>
            <a:srgbClr val="F26B43"/>
          </p15:clr>
        </p15:guide>
        <p15:guide id="4" orient="horz" pos="3551" userDrawn="1">
          <p15:clr>
            <a:srgbClr val="F26B43"/>
          </p15:clr>
        </p15:guide>
        <p15:guide id="5" orient="horz" pos="1373" userDrawn="1">
          <p15:clr>
            <a:srgbClr val="F26B43"/>
          </p15:clr>
        </p15:guide>
        <p15:guide id="6" orient="horz" pos="155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Cajs6FGAt7M?feature=oembed" TargetMode="Externa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emf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FFA48A-7DD5-A6E1-C1FB-7A9A6B33F2EA}"/>
              </a:ext>
            </a:extLst>
          </p:cNvPr>
          <p:cNvSpPr txBox="1">
            <a:spLocks/>
          </p:cNvSpPr>
          <p:nvPr/>
        </p:nvSpPr>
        <p:spPr>
          <a:xfrm>
            <a:off x="911424" y="2081939"/>
            <a:ext cx="3386546" cy="908582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0000" tIns="0" rIns="90000" bIns="0" rtlCol="0" anchor="b" anchorCtr="0">
            <a:spAutoFit/>
          </a:bodyPr>
          <a:lstStyle>
            <a:lvl1pPr algn="l" defTabSz="914377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lang="sv-SE" sz="7200" b="0" kern="1200" dirty="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sv-SE" dirty="0"/>
              <a:t>CBA 2025 –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DA99C3A-C492-2217-516F-06AF9B5B5D58}"/>
              </a:ext>
            </a:extLst>
          </p:cNvPr>
          <p:cNvSpPr txBox="1">
            <a:spLocks/>
          </p:cNvSpPr>
          <p:nvPr/>
        </p:nvSpPr>
        <p:spPr>
          <a:xfrm>
            <a:off x="911424" y="3100853"/>
            <a:ext cx="5859018" cy="908582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0000" tIns="0" rIns="90000" bIns="0" rtlCol="0" anchor="b" anchorCtr="0">
            <a:spAutoFit/>
          </a:bodyPr>
          <a:lstStyle>
            <a:lvl1pPr marL="0" indent="0" algn="l" defTabSz="914377" rtl="0" eaLnBrk="1" latinLnBrk="0" hangingPunct="1">
              <a:lnSpc>
                <a:spcPct val="82000"/>
              </a:lnSpc>
              <a:spcBef>
                <a:spcPts val="1067"/>
              </a:spcBef>
              <a:spcAft>
                <a:spcPts val="0"/>
              </a:spcAft>
              <a:buFont typeface="Arial" panose="020B0604020202020204" pitchFamily="34" charset="0"/>
              <a:buNone/>
              <a:defRPr lang="sv-SE" sz="7200" b="0" kern="1200" dirty="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595185" indent="-228594" algn="l" defTabSz="914377" rtl="0" eaLnBrk="1" latinLnBrk="0" hangingPunct="1">
              <a:lnSpc>
                <a:spcPts val="2667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sv-SE" sz="2667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839979" indent="-228594" algn="l" defTabSz="914377" rtl="0" eaLnBrk="1" latinLnBrk="0" hangingPunct="1">
              <a:lnSpc>
                <a:spcPts val="2667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sv-SE" sz="2667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079973" indent="-228594" algn="l" defTabSz="914377" rtl="0" eaLnBrk="1" latinLnBrk="0" hangingPunct="1">
              <a:lnSpc>
                <a:spcPts val="2667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sv-SE" sz="2667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319967" indent="-228594" algn="l" defTabSz="914377" rtl="0" eaLnBrk="1" latinLnBrk="0" hangingPunct="1">
              <a:lnSpc>
                <a:spcPts val="2667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sv-SE" sz="2667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A short presentation</a:t>
            </a:r>
          </a:p>
        </p:txBody>
      </p:sp>
    </p:spTree>
    <p:extLst>
      <p:ext uri="{BB962C8B-B14F-4D97-AF65-F5344CB8AC3E}">
        <p14:creationId xmlns:p14="http://schemas.microsoft.com/office/powerpoint/2010/main" val="2647183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media 2" descr="Avtalsrörelse – vad är det och varför ska jag bry mig?">
            <a:hlinkClick r:id="" action="ppaction://media"/>
            <a:extLst>
              <a:ext uri="{FF2B5EF4-FFF2-40B4-BE49-F238E27FC236}">
                <a16:creationId xmlns:a16="http://schemas.microsoft.com/office/drawing/2014/main" id="{F428B803-FD4F-A40F-2E88-7C293EC31D2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4"/>
          <a:srcRect b="4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172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59DF0-CC64-EA89-E8E9-70EFA9E14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EEEE5A3-6B5B-5045-0EF4-FF027560B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5" y="149206"/>
            <a:ext cx="9321926" cy="730127"/>
          </a:xfrm>
        </p:spPr>
        <p:txBody>
          <a:bodyPr/>
          <a:lstStyle/>
          <a:p>
            <a:r>
              <a:rPr lang="sv-SE" dirty="0"/>
              <a:t>Central </a:t>
            </a:r>
            <a:r>
              <a:rPr lang="sv-SE" dirty="0" err="1"/>
              <a:t>agreements</a:t>
            </a:r>
            <a:r>
              <a:rPr lang="sv-SE" dirty="0"/>
              <a:t> to be </a:t>
            </a:r>
            <a:r>
              <a:rPr lang="sv-SE" dirty="0" err="1"/>
              <a:t>renegotiated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7489DF5-7DFD-4041-51D8-CC4C56202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9815" y="889343"/>
            <a:ext cx="9321926" cy="361453"/>
          </a:xfrm>
        </p:spPr>
        <p:txBody>
          <a:bodyPr/>
          <a:lstStyle/>
          <a:p>
            <a:r>
              <a:rPr lang="sv-SE" dirty="0" err="1"/>
              <a:t>Current</a:t>
            </a:r>
            <a:r>
              <a:rPr lang="sv-SE" dirty="0"/>
              <a:t> </a:t>
            </a:r>
            <a:r>
              <a:rPr lang="sv-SE" dirty="0" err="1"/>
              <a:t>agreements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the </a:t>
            </a:r>
            <a:r>
              <a:rPr lang="sv-SE" dirty="0" err="1"/>
              <a:t>following</a:t>
            </a:r>
            <a:r>
              <a:rPr lang="sv-SE" dirty="0"/>
              <a:t> </a:t>
            </a:r>
            <a:r>
              <a:rPr lang="sv-SE" dirty="0" err="1"/>
              <a:t>expiry</a:t>
            </a:r>
            <a:r>
              <a:rPr lang="sv-SE" dirty="0"/>
              <a:t> dates in 2025.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B13CB68F-6775-95D9-995E-C34A93144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47" y="1376893"/>
            <a:ext cx="11252760" cy="5331902"/>
          </a:xfrm>
          <a:prstGeom prst="rect">
            <a:avLst/>
          </a:prstGeom>
        </p:spPr>
      </p:pic>
      <p:pic>
        <p:nvPicPr>
          <p:cNvPr id="23" name="Bildobjekt 22">
            <a:extLst>
              <a:ext uri="{FF2B5EF4-FFF2-40B4-BE49-F238E27FC236}">
                <a16:creationId xmlns:a16="http://schemas.microsoft.com/office/drawing/2014/main" id="{1B166C82-7B11-6877-EF28-9782A0ACA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0977" y="6088517"/>
            <a:ext cx="5207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8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rubrik 1">
            <a:extLst>
              <a:ext uri="{FF2B5EF4-FFF2-40B4-BE49-F238E27FC236}">
                <a16:creationId xmlns:a16="http://schemas.microsoft.com/office/drawing/2014/main" id="{C9C6DD67-1F23-505B-2EE1-08EC0F8C32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err="1"/>
              <a:t>How</a:t>
            </a:r>
            <a:r>
              <a:rPr lang="sv-SE" dirty="0"/>
              <a:t> </a:t>
            </a:r>
            <a:r>
              <a:rPr lang="sv-SE" dirty="0" err="1"/>
              <a:t>does</a:t>
            </a:r>
            <a:r>
              <a:rPr lang="sv-SE" dirty="0"/>
              <a:t> it </a:t>
            </a:r>
            <a:r>
              <a:rPr lang="sv-SE" dirty="0" err="1"/>
              <a:t>work</a:t>
            </a:r>
            <a:r>
              <a:rPr lang="sv-SE" dirty="0"/>
              <a:t>? </a:t>
            </a:r>
            <a:r>
              <a:rPr lang="sv-SE" dirty="0" err="1"/>
              <a:t>How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and </a:t>
            </a:r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local</a:t>
            </a:r>
            <a:r>
              <a:rPr lang="sv-SE" dirty="0"/>
              <a:t> organisation make a </a:t>
            </a:r>
            <a:r>
              <a:rPr lang="sv-SE" dirty="0" err="1"/>
              <a:t>difference</a:t>
            </a:r>
            <a:r>
              <a:rPr lang="sv-SE" dirty="0"/>
              <a:t>? </a:t>
            </a:r>
            <a:br>
              <a:rPr lang="sv-SE" dirty="0"/>
            </a:br>
            <a:r>
              <a:rPr lang="sv-SE" dirty="0"/>
              <a:t>And </a:t>
            </a:r>
            <a:r>
              <a:rPr lang="sv-SE" dirty="0" err="1"/>
              <a:t>what</a:t>
            </a:r>
            <a:r>
              <a:rPr lang="sv-SE" dirty="0"/>
              <a:t> </a:t>
            </a:r>
            <a:r>
              <a:rPr lang="sv-SE" dirty="0" err="1"/>
              <a:t>happens</a:t>
            </a:r>
            <a:r>
              <a:rPr lang="sv-SE" dirty="0"/>
              <a:t> </a:t>
            </a:r>
            <a:r>
              <a:rPr lang="sv-SE" dirty="0" err="1"/>
              <a:t>next</a:t>
            </a:r>
            <a:r>
              <a:rPr lang="sv-SE" dirty="0"/>
              <a:t>?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842CEAC9-FB13-C2FC-A101-297322863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4" y="475128"/>
            <a:ext cx="10024029" cy="730127"/>
          </a:xfrm>
        </p:spPr>
        <p:txBody>
          <a:bodyPr/>
          <a:lstStyle/>
          <a:p>
            <a:r>
              <a:rPr lang="sv-SE" sz="5400" dirty="0"/>
              <a:t>A </a:t>
            </a:r>
            <a:r>
              <a:rPr lang="sv-SE" sz="5400" dirty="0" err="1"/>
              <a:t>collective</a:t>
            </a:r>
            <a:r>
              <a:rPr lang="sv-SE" sz="5400" dirty="0"/>
              <a:t> </a:t>
            </a:r>
            <a:r>
              <a:rPr lang="sv-SE" sz="5400" dirty="0" err="1"/>
              <a:t>bargaining</a:t>
            </a:r>
            <a:r>
              <a:rPr lang="sv-SE" sz="5400" dirty="0"/>
              <a:t> process – step by step</a:t>
            </a:r>
          </a:p>
        </p:txBody>
      </p:sp>
      <p:pic>
        <p:nvPicPr>
          <p:cNvPr id="5" name="Pil 1">
            <a:extLst>
              <a:ext uri="{FF2B5EF4-FFF2-40B4-BE49-F238E27FC236}">
                <a16:creationId xmlns:a16="http://schemas.microsoft.com/office/drawing/2014/main" id="{1722AE8F-AF71-0D27-E1EC-EEB5F4612115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186608" y="2714995"/>
            <a:ext cx="121936" cy="180000"/>
          </a:xfrm>
          <a:prstGeom prst="rect">
            <a:avLst/>
          </a:prstGeom>
        </p:spPr>
      </p:pic>
      <p:pic>
        <p:nvPicPr>
          <p:cNvPr id="6" name="Pil 2">
            <a:extLst>
              <a:ext uri="{FF2B5EF4-FFF2-40B4-BE49-F238E27FC236}">
                <a16:creationId xmlns:a16="http://schemas.microsoft.com/office/drawing/2014/main" id="{059E78BD-9125-8994-0101-2A963AC39372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742577" y="3302469"/>
            <a:ext cx="121936" cy="180000"/>
          </a:xfrm>
          <a:prstGeom prst="rect">
            <a:avLst/>
          </a:prstGeom>
        </p:spPr>
      </p:pic>
      <p:pic>
        <p:nvPicPr>
          <p:cNvPr id="7" name="Pil 3">
            <a:extLst>
              <a:ext uri="{FF2B5EF4-FFF2-40B4-BE49-F238E27FC236}">
                <a16:creationId xmlns:a16="http://schemas.microsoft.com/office/drawing/2014/main" id="{A7DFAB99-62BC-BF11-8435-64023A955C2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742577" y="4434559"/>
            <a:ext cx="121936" cy="180000"/>
          </a:xfrm>
          <a:prstGeom prst="rect">
            <a:avLst/>
          </a:prstGeom>
        </p:spPr>
      </p:pic>
      <p:pic>
        <p:nvPicPr>
          <p:cNvPr id="8" name="Pil 4">
            <a:extLst>
              <a:ext uri="{FF2B5EF4-FFF2-40B4-BE49-F238E27FC236}">
                <a16:creationId xmlns:a16="http://schemas.microsoft.com/office/drawing/2014/main" id="{64569EE7-69A8-7495-E425-A9710F7178A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119525" y="5046680"/>
            <a:ext cx="121936" cy="180000"/>
          </a:xfrm>
          <a:prstGeom prst="rect">
            <a:avLst/>
          </a:prstGeom>
        </p:spPr>
      </p:pic>
      <p:pic>
        <p:nvPicPr>
          <p:cNvPr id="9" name="Pil 5">
            <a:extLst>
              <a:ext uri="{FF2B5EF4-FFF2-40B4-BE49-F238E27FC236}">
                <a16:creationId xmlns:a16="http://schemas.microsoft.com/office/drawing/2014/main" id="{920E2A9A-64AD-6A2C-7969-CB203776A9B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081939" y="2714995"/>
            <a:ext cx="121936" cy="180000"/>
          </a:xfrm>
          <a:prstGeom prst="rect">
            <a:avLst/>
          </a:prstGeom>
        </p:spPr>
      </p:pic>
      <p:pic>
        <p:nvPicPr>
          <p:cNvPr id="10" name="Pil 6">
            <a:extLst>
              <a:ext uri="{FF2B5EF4-FFF2-40B4-BE49-F238E27FC236}">
                <a16:creationId xmlns:a16="http://schemas.microsoft.com/office/drawing/2014/main" id="{F5ED57C1-9C5B-E8A2-65AB-31C5F1AC267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019623" y="2714995"/>
            <a:ext cx="121936" cy="180000"/>
          </a:xfrm>
          <a:prstGeom prst="rect">
            <a:avLst/>
          </a:prstGeom>
        </p:spPr>
      </p:pic>
      <p:pic>
        <p:nvPicPr>
          <p:cNvPr id="11" name="Pil 7">
            <a:extLst>
              <a:ext uri="{FF2B5EF4-FFF2-40B4-BE49-F238E27FC236}">
                <a16:creationId xmlns:a16="http://schemas.microsoft.com/office/drawing/2014/main" id="{7E593EC7-CF67-0937-AADA-9C9BDA7C124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129452" y="2714995"/>
            <a:ext cx="121936" cy="180000"/>
          </a:xfrm>
          <a:prstGeom prst="rect">
            <a:avLst/>
          </a:prstGeom>
        </p:spPr>
      </p:pic>
      <p:pic>
        <p:nvPicPr>
          <p:cNvPr id="12" name="Insamling S">
            <a:extLst>
              <a:ext uri="{FF2B5EF4-FFF2-40B4-BE49-F238E27FC236}">
                <a16:creationId xmlns:a16="http://schemas.microsoft.com/office/drawing/2014/main" id="{07588BC8-42D8-30EA-8CDB-F223B4D23EBD}"/>
              </a:ext>
            </a:extLst>
          </p:cNvPr>
          <p:cNvPicPr>
            <a:picLocks/>
          </p:cNvPicPr>
          <p:nvPr/>
        </p:nvPicPr>
        <p:blipFill>
          <a:blip r:embed="rId4"/>
          <a:srcRect/>
          <a:stretch/>
        </p:blipFill>
        <p:spPr>
          <a:xfrm>
            <a:off x="251432" y="2290553"/>
            <a:ext cx="1857618" cy="1729716"/>
          </a:xfrm>
          <a:prstGeom prst="rect">
            <a:avLst/>
          </a:prstGeom>
        </p:spPr>
      </p:pic>
      <p:pic>
        <p:nvPicPr>
          <p:cNvPr id="13" name="Förbundsråd 1 S">
            <a:extLst>
              <a:ext uri="{FF2B5EF4-FFF2-40B4-BE49-F238E27FC236}">
                <a16:creationId xmlns:a16="http://schemas.microsoft.com/office/drawing/2014/main" id="{EDDAEDF2-DC1D-E290-628E-185F1DCAF672}"/>
              </a:ext>
            </a:extLst>
          </p:cNvPr>
          <p:cNvPicPr>
            <a:picLocks/>
          </p:cNvPicPr>
          <p:nvPr/>
        </p:nvPicPr>
        <p:blipFill>
          <a:blip r:embed="rId5"/>
          <a:srcRect/>
          <a:stretch/>
        </p:blipFill>
        <p:spPr>
          <a:xfrm>
            <a:off x="2203997" y="2289248"/>
            <a:ext cx="1864181" cy="935146"/>
          </a:xfrm>
          <a:prstGeom prst="rect">
            <a:avLst/>
          </a:prstGeom>
        </p:spPr>
      </p:pic>
      <p:pic>
        <p:nvPicPr>
          <p:cNvPr id="14" name="Förbundsråd 2 S">
            <a:extLst>
              <a:ext uri="{FF2B5EF4-FFF2-40B4-BE49-F238E27FC236}">
                <a16:creationId xmlns:a16="http://schemas.microsoft.com/office/drawing/2014/main" id="{F21EBA7D-D2EE-D572-3597-EA5DD3DD1A47}"/>
              </a:ext>
            </a:extLst>
          </p:cNvPr>
          <p:cNvPicPr>
            <a:picLocks/>
          </p:cNvPicPr>
          <p:nvPr/>
        </p:nvPicPr>
        <p:blipFill>
          <a:blip r:embed="rId6"/>
          <a:srcRect/>
          <a:stretch/>
        </p:blipFill>
        <p:spPr>
          <a:xfrm>
            <a:off x="2212506" y="3433550"/>
            <a:ext cx="1846004" cy="935146"/>
          </a:xfrm>
          <a:prstGeom prst="rect">
            <a:avLst/>
          </a:prstGeom>
        </p:spPr>
      </p:pic>
      <p:pic>
        <p:nvPicPr>
          <p:cNvPr id="46" name="FI-plattform S">
            <a:extLst>
              <a:ext uri="{FF2B5EF4-FFF2-40B4-BE49-F238E27FC236}">
                <a16:creationId xmlns:a16="http://schemas.microsoft.com/office/drawing/2014/main" id="{589B23CF-E277-E798-66C6-B7B7109B054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209519" y="4585190"/>
            <a:ext cx="1931434" cy="1937527"/>
          </a:xfrm>
          <a:prstGeom prst="rect">
            <a:avLst/>
          </a:prstGeom>
        </p:spPr>
      </p:pic>
      <p:pic>
        <p:nvPicPr>
          <p:cNvPr id="47" name="Formulering S">
            <a:extLst>
              <a:ext uri="{FF2B5EF4-FFF2-40B4-BE49-F238E27FC236}">
                <a16:creationId xmlns:a16="http://schemas.microsoft.com/office/drawing/2014/main" id="{DBE8AD35-B192-E9AA-9E28-4E954BC6332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168981" y="2290552"/>
            <a:ext cx="1850509" cy="2081065"/>
          </a:xfrm>
          <a:prstGeom prst="rect">
            <a:avLst/>
          </a:prstGeom>
        </p:spPr>
      </p:pic>
      <p:pic>
        <p:nvPicPr>
          <p:cNvPr id="17" name="Förhandling S">
            <a:extLst>
              <a:ext uri="{FF2B5EF4-FFF2-40B4-BE49-F238E27FC236}">
                <a16:creationId xmlns:a16="http://schemas.microsoft.com/office/drawing/2014/main" id="{A03C244D-CA24-9F5C-50B7-3F7EBA7A5E1C}"/>
              </a:ext>
            </a:extLst>
          </p:cNvPr>
          <p:cNvPicPr>
            <a:picLocks/>
          </p:cNvPicPr>
          <p:nvPr/>
        </p:nvPicPr>
        <p:blipFill>
          <a:blip r:embed="rId9"/>
          <a:srcRect/>
          <a:stretch/>
        </p:blipFill>
        <p:spPr>
          <a:xfrm>
            <a:off x="6104365" y="2290554"/>
            <a:ext cx="1844632" cy="1518041"/>
          </a:xfrm>
          <a:prstGeom prst="rect">
            <a:avLst/>
          </a:prstGeom>
        </p:spPr>
      </p:pic>
      <p:pic>
        <p:nvPicPr>
          <p:cNvPr id="48" name="Avtal S">
            <a:extLst>
              <a:ext uri="{FF2B5EF4-FFF2-40B4-BE49-F238E27FC236}">
                <a16:creationId xmlns:a16="http://schemas.microsoft.com/office/drawing/2014/main" id="{D00BA686-D30D-C28A-2C72-316C882512A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046906" y="2290554"/>
            <a:ext cx="2021682" cy="1911742"/>
          </a:xfrm>
          <a:prstGeom prst="rect">
            <a:avLst/>
          </a:prstGeom>
        </p:spPr>
      </p:pic>
      <p:pic>
        <p:nvPicPr>
          <p:cNvPr id="19" name="Implementering S">
            <a:extLst>
              <a:ext uri="{FF2B5EF4-FFF2-40B4-BE49-F238E27FC236}">
                <a16:creationId xmlns:a16="http://schemas.microsoft.com/office/drawing/2014/main" id="{606E3205-AFE7-29D4-9C43-E53F20B9D8DC}"/>
              </a:ext>
            </a:extLst>
          </p:cNvPr>
          <p:cNvPicPr>
            <a:picLocks/>
          </p:cNvPicPr>
          <p:nvPr/>
        </p:nvPicPr>
        <p:blipFill>
          <a:blip r:embed="rId11"/>
          <a:srcRect/>
          <a:stretch/>
        </p:blipFill>
        <p:spPr>
          <a:xfrm>
            <a:off x="10163686" y="2290553"/>
            <a:ext cx="1807427" cy="1100172"/>
          </a:xfrm>
          <a:prstGeom prst="rect">
            <a:avLst/>
          </a:prstGeom>
        </p:spPr>
      </p:pic>
      <p:sp>
        <p:nvSpPr>
          <p:cNvPr id="20" name="Rektangel över Förbundsråd 1">
            <a:extLst>
              <a:ext uri="{FF2B5EF4-FFF2-40B4-BE49-F238E27FC236}">
                <a16:creationId xmlns:a16="http://schemas.microsoft.com/office/drawing/2014/main" id="{84F6F347-3662-574C-C0EB-C16923206C95}"/>
              </a:ext>
            </a:extLst>
          </p:cNvPr>
          <p:cNvSpPr>
            <a:spLocks/>
          </p:cNvSpPr>
          <p:nvPr/>
        </p:nvSpPr>
        <p:spPr>
          <a:xfrm>
            <a:off x="2165163" y="2148403"/>
            <a:ext cx="10026837" cy="4717284"/>
          </a:xfrm>
          <a:prstGeom prst="rect">
            <a:avLst/>
          </a:prstGeom>
          <a:solidFill>
            <a:schemeClr val="bg2">
              <a:alpha val="80000"/>
            </a:schemeClr>
          </a:solidFill>
          <a:ln w="31750" cap="rnd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sv-SE" sz="1800" dirty="0" err="1">
              <a:solidFill>
                <a:schemeClr val="bg2"/>
              </a:solidFill>
            </a:endParaRPr>
          </a:p>
        </p:txBody>
      </p:sp>
      <p:sp>
        <p:nvSpPr>
          <p:cNvPr id="21" name="Rektangel över Förbundsråd 2">
            <a:extLst>
              <a:ext uri="{FF2B5EF4-FFF2-40B4-BE49-F238E27FC236}">
                <a16:creationId xmlns:a16="http://schemas.microsoft.com/office/drawing/2014/main" id="{8555D773-C286-4762-12D8-AAE84278E003}"/>
              </a:ext>
            </a:extLst>
          </p:cNvPr>
          <p:cNvSpPr>
            <a:spLocks/>
          </p:cNvSpPr>
          <p:nvPr/>
        </p:nvSpPr>
        <p:spPr>
          <a:xfrm>
            <a:off x="2178481" y="3305476"/>
            <a:ext cx="2111676" cy="3560211"/>
          </a:xfrm>
          <a:prstGeom prst="rect">
            <a:avLst/>
          </a:prstGeom>
          <a:solidFill>
            <a:schemeClr val="bg2">
              <a:alpha val="80000"/>
            </a:schemeClr>
          </a:solidFill>
          <a:ln w="31750" cap="rnd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sv-SE" sz="1800" dirty="0" err="1">
              <a:solidFill>
                <a:schemeClr val="bg2"/>
              </a:solidFill>
            </a:endParaRPr>
          </a:p>
        </p:txBody>
      </p:sp>
      <p:sp>
        <p:nvSpPr>
          <p:cNvPr id="22" name="Rektangel över FI-plattform">
            <a:extLst>
              <a:ext uri="{FF2B5EF4-FFF2-40B4-BE49-F238E27FC236}">
                <a16:creationId xmlns:a16="http://schemas.microsoft.com/office/drawing/2014/main" id="{EEEC4F7B-1B97-5237-43C7-9DDD1EFE0BE7}"/>
              </a:ext>
            </a:extLst>
          </p:cNvPr>
          <p:cNvSpPr>
            <a:spLocks/>
          </p:cNvSpPr>
          <p:nvPr/>
        </p:nvSpPr>
        <p:spPr>
          <a:xfrm>
            <a:off x="2163143" y="4585189"/>
            <a:ext cx="2111676" cy="2299135"/>
          </a:xfrm>
          <a:prstGeom prst="rect">
            <a:avLst/>
          </a:prstGeom>
          <a:solidFill>
            <a:schemeClr val="bg2">
              <a:alpha val="80000"/>
            </a:schemeClr>
          </a:solidFill>
          <a:ln w="31750" cap="rnd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sv-SE" sz="1800" dirty="0" err="1">
              <a:solidFill>
                <a:schemeClr val="bg2"/>
              </a:solidFill>
            </a:endParaRPr>
          </a:p>
        </p:txBody>
      </p:sp>
      <p:sp>
        <p:nvSpPr>
          <p:cNvPr id="23" name="Rektangel över Formulering">
            <a:extLst>
              <a:ext uri="{FF2B5EF4-FFF2-40B4-BE49-F238E27FC236}">
                <a16:creationId xmlns:a16="http://schemas.microsoft.com/office/drawing/2014/main" id="{9E240120-6E55-8BA2-993C-A26438C264E3}"/>
              </a:ext>
            </a:extLst>
          </p:cNvPr>
          <p:cNvSpPr>
            <a:spLocks/>
          </p:cNvSpPr>
          <p:nvPr/>
        </p:nvSpPr>
        <p:spPr>
          <a:xfrm>
            <a:off x="4133627" y="2148403"/>
            <a:ext cx="7962399" cy="2653507"/>
          </a:xfrm>
          <a:prstGeom prst="rect">
            <a:avLst/>
          </a:prstGeom>
          <a:solidFill>
            <a:schemeClr val="bg2">
              <a:alpha val="80000"/>
            </a:schemeClr>
          </a:solidFill>
          <a:ln w="31750" cap="rnd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sv-SE" sz="1800" dirty="0" err="1">
              <a:solidFill>
                <a:schemeClr val="bg2"/>
              </a:solidFill>
            </a:endParaRPr>
          </a:p>
        </p:txBody>
      </p:sp>
      <p:sp>
        <p:nvSpPr>
          <p:cNvPr id="24" name="Rektangel över Förhandling">
            <a:extLst>
              <a:ext uri="{FF2B5EF4-FFF2-40B4-BE49-F238E27FC236}">
                <a16:creationId xmlns:a16="http://schemas.microsoft.com/office/drawing/2014/main" id="{92842808-162E-EFFA-4F9A-AF9BD362546C}"/>
              </a:ext>
            </a:extLst>
          </p:cNvPr>
          <p:cNvSpPr>
            <a:spLocks/>
          </p:cNvSpPr>
          <p:nvPr/>
        </p:nvSpPr>
        <p:spPr>
          <a:xfrm>
            <a:off x="6061735" y="2150376"/>
            <a:ext cx="6027472" cy="2651534"/>
          </a:xfrm>
          <a:prstGeom prst="rect">
            <a:avLst/>
          </a:prstGeom>
          <a:solidFill>
            <a:schemeClr val="bg2">
              <a:alpha val="80000"/>
            </a:schemeClr>
          </a:solidFill>
          <a:ln w="31750" cap="rnd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sv-SE" sz="1800" dirty="0" err="1">
              <a:solidFill>
                <a:schemeClr val="bg2"/>
              </a:solidFill>
            </a:endParaRPr>
          </a:p>
        </p:txBody>
      </p:sp>
      <p:sp>
        <p:nvSpPr>
          <p:cNvPr id="25" name="Rektangel över Avtal">
            <a:extLst>
              <a:ext uri="{FF2B5EF4-FFF2-40B4-BE49-F238E27FC236}">
                <a16:creationId xmlns:a16="http://schemas.microsoft.com/office/drawing/2014/main" id="{D8F65246-4529-C930-94CD-D4F61245491E}"/>
              </a:ext>
            </a:extLst>
          </p:cNvPr>
          <p:cNvSpPr>
            <a:spLocks/>
          </p:cNvSpPr>
          <p:nvPr/>
        </p:nvSpPr>
        <p:spPr>
          <a:xfrm>
            <a:off x="7988536" y="2146430"/>
            <a:ext cx="4100671" cy="2659426"/>
          </a:xfrm>
          <a:prstGeom prst="rect">
            <a:avLst/>
          </a:prstGeom>
          <a:solidFill>
            <a:schemeClr val="bg2">
              <a:alpha val="80000"/>
            </a:schemeClr>
          </a:solidFill>
          <a:ln w="31750" cap="rnd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sv-SE" sz="1800" dirty="0" err="1">
              <a:solidFill>
                <a:schemeClr val="bg2"/>
              </a:solidFill>
            </a:endParaRPr>
          </a:p>
        </p:txBody>
      </p:sp>
      <p:sp>
        <p:nvSpPr>
          <p:cNvPr id="26" name="Rektangel över Implementering">
            <a:extLst>
              <a:ext uri="{FF2B5EF4-FFF2-40B4-BE49-F238E27FC236}">
                <a16:creationId xmlns:a16="http://schemas.microsoft.com/office/drawing/2014/main" id="{CB4238EE-5C0C-7F56-D433-F367D23FB039}"/>
              </a:ext>
            </a:extLst>
          </p:cNvPr>
          <p:cNvSpPr>
            <a:spLocks/>
          </p:cNvSpPr>
          <p:nvPr/>
        </p:nvSpPr>
        <p:spPr>
          <a:xfrm>
            <a:off x="10111367" y="2144457"/>
            <a:ext cx="1980486" cy="2659426"/>
          </a:xfrm>
          <a:prstGeom prst="rect">
            <a:avLst/>
          </a:prstGeom>
          <a:solidFill>
            <a:schemeClr val="bg2">
              <a:alpha val="80000"/>
            </a:schemeClr>
          </a:solidFill>
          <a:ln w="31750" cap="rnd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sv-SE" sz="1800" dirty="0" err="1">
              <a:solidFill>
                <a:schemeClr val="bg2"/>
              </a:solidFill>
            </a:endParaRPr>
          </a:p>
        </p:txBody>
      </p:sp>
      <p:pic>
        <p:nvPicPr>
          <p:cNvPr id="27" name="Pil 1">
            <a:extLst>
              <a:ext uri="{FF2B5EF4-FFF2-40B4-BE49-F238E27FC236}">
                <a16:creationId xmlns:a16="http://schemas.microsoft.com/office/drawing/2014/main" id="{A669FDB2-2E91-B2D7-4397-EAAB581DBAA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186608" y="2714995"/>
            <a:ext cx="121936" cy="180000"/>
          </a:xfrm>
          <a:prstGeom prst="rect">
            <a:avLst/>
          </a:prstGeom>
        </p:spPr>
      </p:pic>
      <p:pic>
        <p:nvPicPr>
          <p:cNvPr id="28" name="Pil 2">
            <a:extLst>
              <a:ext uri="{FF2B5EF4-FFF2-40B4-BE49-F238E27FC236}">
                <a16:creationId xmlns:a16="http://schemas.microsoft.com/office/drawing/2014/main" id="{7FE7E4DB-4EB5-90F4-1051-C3B083DFECBA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742577" y="3302469"/>
            <a:ext cx="121936" cy="180000"/>
          </a:xfrm>
          <a:prstGeom prst="rect">
            <a:avLst/>
          </a:prstGeom>
        </p:spPr>
      </p:pic>
      <p:pic>
        <p:nvPicPr>
          <p:cNvPr id="29" name="Pil 3">
            <a:extLst>
              <a:ext uri="{FF2B5EF4-FFF2-40B4-BE49-F238E27FC236}">
                <a16:creationId xmlns:a16="http://schemas.microsoft.com/office/drawing/2014/main" id="{A3C358AC-DA86-2996-FDBA-DB05CEE5ABC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742577" y="4434559"/>
            <a:ext cx="121936" cy="180000"/>
          </a:xfrm>
          <a:prstGeom prst="rect">
            <a:avLst/>
          </a:prstGeom>
        </p:spPr>
      </p:pic>
      <p:pic>
        <p:nvPicPr>
          <p:cNvPr id="30" name="Pil 4">
            <a:extLst>
              <a:ext uri="{FF2B5EF4-FFF2-40B4-BE49-F238E27FC236}">
                <a16:creationId xmlns:a16="http://schemas.microsoft.com/office/drawing/2014/main" id="{3BE03EA3-C078-2335-CBD0-D3854247A745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121085" y="5047355"/>
            <a:ext cx="121936" cy="180000"/>
          </a:xfrm>
          <a:prstGeom prst="rect">
            <a:avLst/>
          </a:prstGeom>
        </p:spPr>
      </p:pic>
      <p:pic>
        <p:nvPicPr>
          <p:cNvPr id="31" name="Pil 5">
            <a:extLst>
              <a:ext uri="{FF2B5EF4-FFF2-40B4-BE49-F238E27FC236}">
                <a16:creationId xmlns:a16="http://schemas.microsoft.com/office/drawing/2014/main" id="{58CC6548-6F53-460A-C10B-FA93CA3E64A8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081939" y="2714995"/>
            <a:ext cx="121936" cy="180000"/>
          </a:xfrm>
          <a:prstGeom prst="rect">
            <a:avLst/>
          </a:prstGeom>
        </p:spPr>
      </p:pic>
      <p:pic>
        <p:nvPicPr>
          <p:cNvPr id="32" name="Pil 6">
            <a:extLst>
              <a:ext uri="{FF2B5EF4-FFF2-40B4-BE49-F238E27FC236}">
                <a16:creationId xmlns:a16="http://schemas.microsoft.com/office/drawing/2014/main" id="{B6990A19-AB7E-57EC-66C7-006B58755D62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019623" y="2714995"/>
            <a:ext cx="121936" cy="180000"/>
          </a:xfrm>
          <a:prstGeom prst="rect">
            <a:avLst/>
          </a:prstGeom>
        </p:spPr>
      </p:pic>
      <p:pic>
        <p:nvPicPr>
          <p:cNvPr id="33" name="Pil 7">
            <a:extLst>
              <a:ext uri="{FF2B5EF4-FFF2-40B4-BE49-F238E27FC236}">
                <a16:creationId xmlns:a16="http://schemas.microsoft.com/office/drawing/2014/main" id="{DB16425E-A292-C14E-3689-DC080FF07B6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129452" y="2714995"/>
            <a:ext cx="121936" cy="180000"/>
          </a:xfrm>
          <a:prstGeom prst="rect">
            <a:avLst/>
          </a:prstGeom>
        </p:spPr>
      </p:pic>
      <p:sp>
        <p:nvSpPr>
          <p:cNvPr id="34" name="Rektangel Hela">
            <a:extLst>
              <a:ext uri="{FF2B5EF4-FFF2-40B4-BE49-F238E27FC236}">
                <a16:creationId xmlns:a16="http://schemas.microsoft.com/office/drawing/2014/main" id="{C9D46147-20B7-B6A8-88A7-3B47A0459BED}"/>
              </a:ext>
            </a:extLst>
          </p:cNvPr>
          <p:cNvSpPr>
            <a:spLocks/>
          </p:cNvSpPr>
          <p:nvPr/>
        </p:nvSpPr>
        <p:spPr>
          <a:xfrm>
            <a:off x="167640" y="2148403"/>
            <a:ext cx="11861799" cy="4318000"/>
          </a:xfrm>
          <a:prstGeom prst="rect">
            <a:avLst/>
          </a:prstGeom>
          <a:solidFill>
            <a:schemeClr val="bg2">
              <a:alpha val="80000"/>
            </a:schemeClr>
          </a:solidFill>
          <a:ln w="31750" cap="rnd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sv-SE" sz="1800" dirty="0" err="1">
              <a:solidFill>
                <a:schemeClr val="bg2"/>
              </a:solidFill>
            </a:endParaRPr>
          </a:p>
        </p:txBody>
      </p:sp>
      <p:pic>
        <p:nvPicPr>
          <p:cNvPr id="35" name="Insamling L">
            <a:extLst>
              <a:ext uri="{FF2B5EF4-FFF2-40B4-BE49-F238E27FC236}">
                <a16:creationId xmlns:a16="http://schemas.microsoft.com/office/drawing/2014/main" id="{EE655538-4AA5-C3EE-E4D6-0CF64A23FDBD}"/>
              </a:ext>
            </a:extLst>
          </p:cNvPr>
          <p:cNvPicPr>
            <a:picLocks/>
          </p:cNvPicPr>
          <p:nvPr/>
        </p:nvPicPr>
        <p:blipFill>
          <a:blip r:embed="rId4"/>
          <a:srcRect/>
          <a:stretch/>
        </p:blipFill>
        <p:spPr>
          <a:xfrm>
            <a:off x="234228" y="2016708"/>
            <a:ext cx="3859860" cy="3594099"/>
          </a:xfrm>
          <a:prstGeom prst="rect">
            <a:avLst/>
          </a:prstGeom>
        </p:spPr>
      </p:pic>
      <p:pic>
        <p:nvPicPr>
          <p:cNvPr id="36" name="Förbundsråd 1 L">
            <a:extLst>
              <a:ext uri="{FF2B5EF4-FFF2-40B4-BE49-F238E27FC236}">
                <a16:creationId xmlns:a16="http://schemas.microsoft.com/office/drawing/2014/main" id="{93C94692-3218-3C3D-7CBB-B435B80761E1}"/>
              </a:ext>
            </a:extLst>
          </p:cNvPr>
          <p:cNvPicPr>
            <a:picLocks/>
          </p:cNvPicPr>
          <p:nvPr/>
        </p:nvPicPr>
        <p:blipFill>
          <a:blip r:embed="rId5"/>
          <a:srcRect/>
          <a:stretch/>
        </p:blipFill>
        <p:spPr>
          <a:xfrm>
            <a:off x="1801522" y="2011244"/>
            <a:ext cx="3873500" cy="1943100"/>
          </a:xfrm>
          <a:prstGeom prst="rect">
            <a:avLst/>
          </a:prstGeom>
        </p:spPr>
      </p:pic>
      <p:pic>
        <p:nvPicPr>
          <p:cNvPr id="37" name="Förbundsråd 2 L">
            <a:extLst>
              <a:ext uri="{FF2B5EF4-FFF2-40B4-BE49-F238E27FC236}">
                <a16:creationId xmlns:a16="http://schemas.microsoft.com/office/drawing/2014/main" id="{D0A447E0-C9D3-068A-C74C-48148EC68E2A}"/>
              </a:ext>
            </a:extLst>
          </p:cNvPr>
          <p:cNvPicPr>
            <a:picLocks/>
          </p:cNvPicPr>
          <p:nvPr/>
        </p:nvPicPr>
        <p:blipFill>
          <a:blip r:embed="rId6"/>
          <a:srcRect/>
          <a:stretch/>
        </p:blipFill>
        <p:spPr>
          <a:xfrm>
            <a:off x="1828024" y="2805131"/>
            <a:ext cx="3835729" cy="1943099"/>
          </a:xfrm>
          <a:prstGeom prst="rect">
            <a:avLst/>
          </a:prstGeom>
        </p:spPr>
      </p:pic>
      <p:pic>
        <p:nvPicPr>
          <p:cNvPr id="49" name="FI-plattform L">
            <a:extLst>
              <a:ext uri="{FF2B5EF4-FFF2-40B4-BE49-F238E27FC236}">
                <a16:creationId xmlns:a16="http://schemas.microsoft.com/office/drawing/2014/main" id="{1BFE976E-7048-F6BF-36C0-7DB0B752CC6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821839" y="2708475"/>
            <a:ext cx="4025900" cy="4038600"/>
          </a:xfrm>
          <a:prstGeom prst="rect">
            <a:avLst/>
          </a:prstGeom>
        </p:spPr>
      </p:pic>
      <p:pic>
        <p:nvPicPr>
          <p:cNvPr id="50" name="Formulering L">
            <a:extLst>
              <a:ext uri="{FF2B5EF4-FFF2-40B4-BE49-F238E27FC236}">
                <a16:creationId xmlns:a16="http://schemas.microsoft.com/office/drawing/2014/main" id="{CFC1B579-F73B-E815-BAF3-C1D43D00F25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468056" y="2016708"/>
            <a:ext cx="3862206" cy="4343400"/>
          </a:xfrm>
          <a:prstGeom prst="rect">
            <a:avLst/>
          </a:prstGeom>
        </p:spPr>
      </p:pic>
      <p:pic>
        <p:nvPicPr>
          <p:cNvPr id="40" name="Förhandling L">
            <a:extLst>
              <a:ext uri="{FF2B5EF4-FFF2-40B4-BE49-F238E27FC236}">
                <a16:creationId xmlns:a16="http://schemas.microsoft.com/office/drawing/2014/main" id="{5CEE2486-4858-2EE4-2CBB-B283B95DF2B4}"/>
              </a:ext>
            </a:extLst>
          </p:cNvPr>
          <p:cNvPicPr>
            <a:picLocks/>
          </p:cNvPicPr>
          <p:nvPr/>
        </p:nvPicPr>
        <p:blipFill>
          <a:blip r:embed="rId9"/>
          <a:srcRect/>
          <a:stretch/>
        </p:blipFill>
        <p:spPr>
          <a:xfrm>
            <a:off x="5000894" y="2016708"/>
            <a:ext cx="3858067" cy="3174999"/>
          </a:xfrm>
          <a:prstGeom prst="rect">
            <a:avLst/>
          </a:prstGeom>
        </p:spPr>
      </p:pic>
      <p:pic>
        <p:nvPicPr>
          <p:cNvPr id="51" name="Avtal L">
            <a:extLst>
              <a:ext uri="{FF2B5EF4-FFF2-40B4-BE49-F238E27FC236}">
                <a16:creationId xmlns:a16="http://schemas.microsoft.com/office/drawing/2014/main" id="{9120C8D4-A344-8C42-FC8C-DC52200CF51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530662" y="2016708"/>
            <a:ext cx="4190269" cy="3962400"/>
          </a:xfrm>
          <a:prstGeom prst="rect">
            <a:avLst/>
          </a:prstGeom>
        </p:spPr>
      </p:pic>
      <p:pic>
        <p:nvPicPr>
          <p:cNvPr id="42" name="Implementering L">
            <a:extLst>
              <a:ext uri="{FF2B5EF4-FFF2-40B4-BE49-F238E27FC236}">
                <a16:creationId xmlns:a16="http://schemas.microsoft.com/office/drawing/2014/main" id="{010772D3-70DB-E4FE-932F-DA3D52DF75ED}"/>
              </a:ext>
            </a:extLst>
          </p:cNvPr>
          <p:cNvPicPr>
            <a:picLocks/>
          </p:cNvPicPr>
          <p:nvPr/>
        </p:nvPicPr>
        <p:blipFill>
          <a:blip r:embed="rId11"/>
          <a:srcRect/>
          <a:stretch/>
        </p:blipFill>
        <p:spPr>
          <a:xfrm>
            <a:off x="8081931" y="2016708"/>
            <a:ext cx="3755571" cy="2285999"/>
          </a:xfrm>
          <a:prstGeom prst="rect">
            <a:avLst/>
          </a:prstGeom>
        </p:spPr>
      </p:pic>
      <p:pic>
        <p:nvPicPr>
          <p:cNvPr id="4" name="Startbild">
            <a:extLst>
              <a:ext uri="{FF2B5EF4-FFF2-40B4-BE49-F238E27FC236}">
                <a16:creationId xmlns:a16="http://schemas.microsoft.com/office/drawing/2014/main" id="{C757E32A-33D8-3AF6-DFDF-0AF27FE8DA7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968" r="3731" b="7700"/>
          <a:stretch/>
        </p:blipFill>
        <p:spPr>
          <a:xfrm>
            <a:off x="0" y="1769308"/>
            <a:ext cx="12192000" cy="509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CD223E2-DAE7-35DB-B04F-F852C5359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513" y="475128"/>
            <a:ext cx="10130936" cy="730127"/>
          </a:xfrm>
        </p:spPr>
        <p:txBody>
          <a:bodyPr/>
          <a:lstStyle/>
          <a:p>
            <a:r>
              <a:rPr lang="sv-SE" sz="5200" dirty="0"/>
              <a:t>Get </a:t>
            </a:r>
            <a:r>
              <a:rPr lang="sv-SE" sz="5200" dirty="0" err="1"/>
              <a:t>involved</a:t>
            </a:r>
            <a:r>
              <a:rPr lang="sv-SE" sz="5200" dirty="0"/>
              <a:t> in the </a:t>
            </a:r>
            <a:r>
              <a:rPr lang="sv-SE" sz="5200" dirty="0" err="1"/>
              <a:t>collective</a:t>
            </a:r>
            <a:r>
              <a:rPr lang="sv-SE" sz="5200" dirty="0"/>
              <a:t> </a:t>
            </a:r>
            <a:r>
              <a:rPr lang="sv-SE" sz="5200" dirty="0" err="1"/>
              <a:t>bargaining</a:t>
            </a:r>
            <a:r>
              <a:rPr lang="sv-SE" sz="5200" dirty="0"/>
              <a:t> process!</a:t>
            </a:r>
          </a:p>
        </p:txBody>
      </p:sp>
      <p:sp>
        <p:nvSpPr>
          <p:cNvPr id="4" name="Rektangel med rundade hörn 3">
            <a:extLst>
              <a:ext uri="{FF2B5EF4-FFF2-40B4-BE49-F238E27FC236}">
                <a16:creationId xmlns:a16="http://schemas.microsoft.com/office/drawing/2014/main" id="{7153186E-B67A-61B9-B4D6-B0EDDECF0013}"/>
              </a:ext>
            </a:extLst>
          </p:cNvPr>
          <p:cNvSpPr/>
          <p:nvPr/>
        </p:nvSpPr>
        <p:spPr>
          <a:xfrm>
            <a:off x="1959504" y="1868287"/>
            <a:ext cx="4136496" cy="4340983"/>
          </a:xfrm>
          <a:prstGeom prst="roundRect">
            <a:avLst>
              <a:gd name="adj" fmla="val 2182"/>
            </a:avLst>
          </a:prstGeom>
          <a:solidFill>
            <a:schemeClr val="bg2"/>
          </a:solidFill>
          <a:ln w="25400" cap="rnd">
            <a:solidFill>
              <a:srgbClr val="1C77C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sv-SE" sz="1800" dirty="0" err="1">
              <a:solidFill>
                <a:schemeClr val="bg2"/>
              </a:solidFill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6760C35-ECBA-9392-EAFC-56286055288E}"/>
              </a:ext>
            </a:extLst>
          </p:cNvPr>
          <p:cNvSpPr txBox="1"/>
          <p:nvPr/>
        </p:nvSpPr>
        <p:spPr>
          <a:xfrm>
            <a:off x="2109457" y="2176428"/>
            <a:ext cx="3856777" cy="39026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34938" indent="-130175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000000"/>
                </a:solidFill>
                <a:latin typeface="+mj-lt"/>
              </a:rPr>
              <a:t>Active AGM</a:t>
            </a:r>
            <a:br>
              <a:rPr lang="sv-SE" dirty="0">
                <a:solidFill>
                  <a:srgbClr val="000000"/>
                </a:solidFill>
                <a:latin typeface="+mj-lt"/>
              </a:rPr>
            </a:br>
            <a:r>
              <a:rPr lang="sv-SE" dirty="0" err="1">
                <a:solidFill>
                  <a:srgbClr val="000000"/>
                </a:solidFill>
              </a:rPr>
              <a:t>Nominate</a:t>
            </a:r>
            <a:r>
              <a:rPr lang="sv-SE" dirty="0">
                <a:solidFill>
                  <a:srgbClr val="000000"/>
                </a:solidFill>
              </a:rPr>
              <a:t> </a:t>
            </a:r>
            <a:r>
              <a:rPr lang="sv-SE" dirty="0" err="1">
                <a:solidFill>
                  <a:srgbClr val="000000"/>
                </a:solidFill>
              </a:rPr>
              <a:t>candidates</a:t>
            </a:r>
            <a:r>
              <a:rPr lang="sv-SE" dirty="0">
                <a:solidFill>
                  <a:srgbClr val="000000"/>
                </a:solidFill>
              </a:rPr>
              <a:t> for the </a:t>
            </a:r>
            <a:r>
              <a:rPr lang="sv-SE" dirty="0" err="1">
                <a:solidFill>
                  <a:srgbClr val="000000"/>
                </a:solidFill>
              </a:rPr>
              <a:t>industry</a:t>
            </a:r>
            <a:r>
              <a:rPr lang="sv-SE" dirty="0">
                <a:solidFill>
                  <a:srgbClr val="000000"/>
                </a:solidFill>
              </a:rPr>
              <a:t> delegation </a:t>
            </a:r>
            <a:r>
              <a:rPr lang="sv-SE" dirty="0" err="1">
                <a:solidFill>
                  <a:srgbClr val="000000"/>
                </a:solidFill>
              </a:rPr>
              <a:t>that</a:t>
            </a:r>
            <a:r>
              <a:rPr lang="sv-SE" dirty="0">
                <a:solidFill>
                  <a:srgbClr val="000000"/>
                </a:solidFill>
              </a:rPr>
              <a:t> </a:t>
            </a:r>
            <a:r>
              <a:rPr lang="sv-SE" dirty="0" err="1">
                <a:solidFill>
                  <a:srgbClr val="000000"/>
                </a:solidFill>
              </a:rPr>
              <a:t>negotiates</a:t>
            </a:r>
            <a:r>
              <a:rPr lang="sv-SE" dirty="0">
                <a:solidFill>
                  <a:srgbClr val="000000"/>
                </a:solidFill>
              </a:rPr>
              <a:t> </a:t>
            </a:r>
            <a:r>
              <a:rPr lang="sv-SE" dirty="0" err="1">
                <a:solidFill>
                  <a:srgbClr val="000000"/>
                </a:solidFill>
              </a:rPr>
              <a:t>your</a:t>
            </a:r>
            <a:r>
              <a:rPr lang="sv-SE" dirty="0">
                <a:solidFill>
                  <a:srgbClr val="000000"/>
                </a:solidFill>
              </a:rPr>
              <a:t> </a:t>
            </a:r>
            <a:r>
              <a:rPr lang="sv-SE" dirty="0" err="1">
                <a:solidFill>
                  <a:srgbClr val="000000"/>
                </a:solidFill>
              </a:rPr>
              <a:t>agreement</a:t>
            </a:r>
            <a:r>
              <a:rPr lang="sv-SE" dirty="0">
                <a:solidFill>
                  <a:srgbClr val="000000"/>
                </a:solidFill>
              </a:rPr>
              <a:t> by 10 </a:t>
            </a:r>
            <a:r>
              <a:rPr lang="sv-SE" dirty="0" err="1">
                <a:solidFill>
                  <a:srgbClr val="000000"/>
                </a:solidFill>
              </a:rPr>
              <a:t>March</a:t>
            </a:r>
            <a:r>
              <a:rPr lang="sv-SE" dirty="0">
                <a:solidFill>
                  <a:srgbClr val="000000"/>
                </a:solidFill>
              </a:rPr>
              <a:t> at the </a:t>
            </a:r>
            <a:r>
              <a:rPr lang="sv-SE" dirty="0" err="1">
                <a:solidFill>
                  <a:srgbClr val="000000"/>
                </a:solidFill>
              </a:rPr>
              <a:t>latest</a:t>
            </a:r>
            <a:r>
              <a:rPr lang="sv-SE" dirty="0">
                <a:solidFill>
                  <a:srgbClr val="000000"/>
                </a:solidFill>
              </a:rPr>
              <a:t>, and </a:t>
            </a:r>
            <a:r>
              <a:rPr lang="sv-SE" dirty="0" err="1">
                <a:solidFill>
                  <a:srgbClr val="000000"/>
                </a:solidFill>
              </a:rPr>
              <a:t>elect</a:t>
            </a:r>
            <a:r>
              <a:rPr lang="sv-SE" dirty="0">
                <a:solidFill>
                  <a:srgbClr val="000000"/>
                </a:solidFill>
              </a:rPr>
              <a:t> representatives to the Regional Council </a:t>
            </a:r>
            <a:r>
              <a:rPr lang="sv-SE" dirty="0" err="1">
                <a:solidFill>
                  <a:srgbClr val="000000"/>
                </a:solidFill>
              </a:rPr>
              <a:t>that</a:t>
            </a:r>
            <a:r>
              <a:rPr lang="sv-SE" dirty="0">
                <a:solidFill>
                  <a:srgbClr val="000000"/>
                </a:solidFill>
              </a:rPr>
              <a:t> </a:t>
            </a:r>
            <a:r>
              <a:rPr lang="sv-SE" dirty="0" err="1">
                <a:solidFill>
                  <a:srgbClr val="000000"/>
                </a:solidFill>
              </a:rPr>
              <a:t>appoints</a:t>
            </a:r>
            <a:r>
              <a:rPr lang="sv-SE" dirty="0">
                <a:solidFill>
                  <a:srgbClr val="000000"/>
                </a:solidFill>
              </a:rPr>
              <a:t> union council representatives!</a:t>
            </a:r>
          </a:p>
          <a:p>
            <a:pPr marL="134938" indent="-130175">
              <a:lnSpc>
                <a:spcPts val="1600"/>
              </a:lnSpc>
              <a:buFont typeface="Arial" panose="020B0604020202020204" pitchFamily="34" charset="0"/>
              <a:buChar char="•"/>
            </a:pPr>
            <a:endParaRPr lang="sv-SE" dirty="0">
              <a:solidFill>
                <a:srgbClr val="000000"/>
              </a:solidFill>
            </a:endParaRPr>
          </a:p>
          <a:p>
            <a:pPr marL="134938" indent="-130175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rgbClr val="000000"/>
                </a:solidFill>
                <a:latin typeface="+mj-lt"/>
              </a:rPr>
              <a:t>Attend</a:t>
            </a:r>
            <a:r>
              <a:rPr lang="sv-SE" dirty="0">
                <a:solidFill>
                  <a:srgbClr val="000000"/>
                </a:solidFill>
                <a:latin typeface="+mj-lt"/>
              </a:rPr>
              <a:t> the regional </a:t>
            </a:r>
            <a:r>
              <a:rPr lang="sv-SE" dirty="0" err="1">
                <a:solidFill>
                  <a:srgbClr val="000000"/>
                </a:solidFill>
                <a:latin typeface="+mj-lt"/>
              </a:rPr>
              <a:t>collective</a:t>
            </a:r>
            <a:r>
              <a:rPr lang="sv-SE" dirty="0">
                <a:solidFill>
                  <a:srgbClr val="000000"/>
                </a:solidFill>
                <a:latin typeface="+mj-lt"/>
              </a:rPr>
              <a:t> </a:t>
            </a:r>
            <a:r>
              <a:rPr lang="sv-SE" dirty="0" err="1">
                <a:solidFill>
                  <a:srgbClr val="000000"/>
                </a:solidFill>
                <a:latin typeface="+mj-lt"/>
              </a:rPr>
              <a:t>bargaining</a:t>
            </a:r>
            <a:r>
              <a:rPr lang="sv-SE" dirty="0">
                <a:solidFill>
                  <a:srgbClr val="000000"/>
                </a:solidFill>
                <a:latin typeface="+mj-lt"/>
              </a:rPr>
              <a:t> </a:t>
            </a:r>
            <a:br>
              <a:rPr lang="sv-SE" dirty="0">
                <a:solidFill>
                  <a:srgbClr val="000000"/>
                </a:solidFill>
                <a:latin typeface="+mj-lt"/>
              </a:rPr>
            </a:br>
            <a:r>
              <a:rPr lang="sv-SE" dirty="0" err="1">
                <a:solidFill>
                  <a:srgbClr val="000000"/>
                </a:solidFill>
                <a:latin typeface="+mj-lt"/>
              </a:rPr>
              <a:t>conference</a:t>
            </a:r>
            <a:r>
              <a:rPr lang="sv-SE" dirty="0">
                <a:solidFill>
                  <a:srgbClr val="000000"/>
                </a:solidFill>
                <a:latin typeface="+mj-lt"/>
              </a:rPr>
              <a:t> in April</a:t>
            </a:r>
            <a:br>
              <a:rPr lang="sv-SE" dirty="0">
                <a:solidFill>
                  <a:srgbClr val="000000"/>
                </a:solidFill>
                <a:latin typeface="+mj-lt"/>
              </a:rPr>
            </a:br>
            <a:r>
              <a:rPr lang="sv-SE" dirty="0">
                <a:solidFill>
                  <a:srgbClr val="000000"/>
                </a:solidFill>
              </a:rPr>
              <a:t>In-</a:t>
            </a:r>
            <a:r>
              <a:rPr lang="sv-SE" dirty="0" err="1">
                <a:solidFill>
                  <a:srgbClr val="000000"/>
                </a:solidFill>
              </a:rPr>
              <a:t>depth</a:t>
            </a:r>
            <a:r>
              <a:rPr lang="sv-SE" dirty="0">
                <a:solidFill>
                  <a:srgbClr val="000000"/>
                </a:solidFill>
              </a:rPr>
              <a:t> </a:t>
            </a:r>
            <a:r>
              <a:rPr lang="sv-SE" dirty="0" err="1">
                <a:solidFill>
                  <a:srgbClr val="000000"/>
                </a:solidFill>
              </a:rPr>
              <a:t>discussion</a:t>
            </a:r>
            <a:r>
              <a:rPr lang="sv-SE" dirty="0">
                <a:solidFill>
                  <a:srgbClr val="000000"/>
                </a:solidFill>
              </a:rPr>
              <a:t> on </a:t>
            </a:r>
            <a:r>
              <a:rPr lang="sv-SE" dirty="0" err="1">
                <a:solidFill>
                  <a:srgbClr val="000000"/>
                </a:solidFill>
              </a:rPr>
              <a:t>agreement</a:t>
            </a:r>
            <a:r>
              <a:rPr lang="sv-SE" dirty="0">
                <a:solidFill>
                  <a:srgbClr val="000000"/>
                </a:solidFill>
              </a:rPr>
              <a:t> </a:t>
            </a:r>
            <a:r>
              <a:rPr lang="sv-SE" dirty="0" err="1">
                <a:solidFill>
                  <a:srgbClr val="000000"/>
                </a:solidFill>
              </a:rPr>
              <a:t>issues</a:t>
            </a:r>
            <a:r>
              <a:rPr lang="sv-SE" dirty="0">
                <a:solidFill>
                  <a:srgbClr val="000000"/>
                </a:solidFill>
              </a:rPr>
              <a:t> </a:t>
            </a:r>
            <a:r>
              <a:rPr lang="sv-SE" dirty="0" err="1">
                <a:solidFill>
                  <a:srgbClr val="000000"/>
                </a:solidFill>
              </a:rPr>
              <a:t>with</a:t>
            </a:r>
            <a:r>
              <a:rPr lang="sv-SE" dirty="0">
                <a:solidFill>
                  <a:srgbClr val="000000"/>
                </a:solidFill>
              </a:rPr>
              <a:t> the Regional Board, </a:t>
            </a:r>
            <a:r>
              <a:rPr lang="sv-SE" dirty="0" err="1">
                <a:solidFill>
                  <a:srgbClr val="000000"/>
                </a:solidFill>
              </a:rPr>
              <a:t>agreement-negotiating</a:t>
            </a:r>
            <a:r>
              <a:rPr lang="sv-SE" dirty="0">
                <a:solidFill>
                  <a:srgbClr val="000000"/>
                </a:solidFill>
              </a:rPr>
              <a:t> ombudsman, etc. </a:t>
            </a:r>
            <a:br>
              <a:rPr lang="sv-SE" dirty="0">
                <a:solidFill>
                  <a:srgbClr val="000000"/>
                </a:solidFill>
              </a:rPr>
            </a:br>
            <a:r>
              <a:rPr lang="sv-SE" dirty="0">
                <a:solidFill>
                  <a:srgbClr val="000000"/>
                </a:solidFill>
              </a:rPr>
              <a:t>	</a:t>
            </a:r>
          </a:p>
          <a:p>
            <a:pPr marL="134938" indent="-130175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rgbClr val="000000"/>
                </a:solidFill>
                <a:latin typeface="+mj-lt"/>
              </a:rPr>
              <a:t>Write</a:t>
            </a:r>
            <a:r>
              <a:rPr lang="sv-SE" dirty="0">
                <a:solidFill>
                  <a:srgbClr val="000000"/>
                </a:solidFill>
                <a:latin typeface="+mj-lt"/>
              </a:rPr>
              <a:t> motions</a:t>
            </a:r>
            <a:br>
              <a:rPr lang="sv-SE" dirty="0">
                <a:solidFill>
                  <a:srgbClr val="000000"/>
                </a:solidFill>
                <a:latin typeface="+mj-lt"/>
              </a:rPr>
            </a:br>
            <a:r>
              <a:rPr lang="sv-SE" dirty="0">
                <a:solidFill>
                  <a:srgbClr val="000000"/>
                </a:solidFill>
              </a:rPr>
              <a:t>Make </a:t>
            </a:r>
            <a:r>
              <a:rPr lang="sv-SE" dirty="0" err="1">
                <a:solidFill>
                  <a:srgbClr val="000000"/>
                </a:solidFill>
              </a:rPr>
              <a:t>one</a:t>
            </a:r>
            <a:r>
              <a:rPr lang="sv-SE" dirty="0">
                <a:solidFill>
                  <a:srgbClr val="000000"/>
                </a:solidFill>
              </a:rPr>
              <a:t> or </a:t>
            </a:r>
            <a:r>
              <a:rPr lang="sv-SE" dirty="0" err="1">
                <a:solidFill>
                  <a:srgbClr val="000000"/>
                </a:solidFill>
              </a:rPr>
              <a:t>more</a:t>
            </a:r>
            <a:r>
              <a:rPr lang="sv-SE" dirty="0">
                <a:solidFill>
                  <a:srgbClr val="000000"/>
                </a:solidFill>
              </a:rPr>
              <a:t> </a:t>
            </a:r>
            <a:r>
              <a:rPr lang="sv-SE" dirty="0" err="1">
                <a:solidFill>
                  <a:srgbClr val="000000"/>
                </a:solidFill>
              </a:rPr>
              <a:t>concrete</a:t>
            </a:r>
            <a:r>
              <a:rPr lang="sv-SE" dirty="0">
                <a:solidFill>
                  <a:srgbClr val="000000"/>
                </a:solidFill>
              </a:rPr>
              <a:t> </a:t>
            </a:r>
            <a:r>
              <a:rPr lang="sv-SE" dirty="0" err="1">
                <a:solidFill>
                  <a:srgbClr val="000000"/>
                </a:solidFill>
              </a:rPr>
              <a:t>proposals</a:t>
            </a:r>
            <a:r>
              <a:rPr lang="sv-SE" dirty="0">
                <a:solidFill>
                  <a:srgbClr val="000000"/>
                </a:solidFill>
              </a:rPr>
              <a:t> for </a:t>
            </a:r>
            <a:r>
              <a:rPr lang="sv-SE" dirty="0" err="1">
                <a:solidFill>
                  <a:srgbClr val="000000"/>
                </a:solidFill>
              </a:rPr>
              <a:t>changes</a:t>
            </a:r>
            <a:r>
              <a:rPr lang="sv-SE" dirty="0">
                <a:solidFill>
                  <a:srgbClr val="000000"/>
                </a:solidFill>
              </a:rPr>
              <a:t> to the </a:t>
            </a:r>
            <a:r>
              <a:rPr lang="sv-SE" dirty="0" err="1">
                <a:solidFill>
                  <a:srgbClr val="000000"/>
                </a:solidFill>
              </a:rPr>
              <a:t>agreement</a:t>
            </a:r>
            <a:r>
              <a:rPr lang="sv-SE" dirty="0">
                <a:solidFill>
                  <a:srgbClr val="000000"/>
                </a:solidFill>
              </a:rPr>
              <a:t>. To be </a:t>
            </a:r>
            <a:r>
              <a:rPr lang="sv-SE" dirty="0" err="1">
                <a:solidFill>
                  <a:srgbClr val="000000"/>
                </a:solidFill>
              </a:rPr>
              <a:t>submitted</a:t>
            </a:r>
            <a:r>
              <a:rPr lang="sv-SE" dirty="0">
                <a:solidFill>
                  <a:srgbClr val="000000"/>
                </a:solidFill>
              </a:rPr>
              <a:t> by 14 August 2024.</a:t>
            </a:r>
          </a:p>
          <a:p>
            <a:pPr marL="134938" indent="-130175">
              <a:lnSpc>
                <a:spcPts val="1600"/>
              </a:lnSpc>
              <a:buFont typeface="Arial" panose="020B0604020202020204" pitchFamily="34" charset="0"/>
              <a:buChar char="•"/>
            </a:pPr>
            <a:endParaRPr lang="sv-SE" dirty="0">
              <a:solidFill>
                <a:srgbClr val="000000"/>
              </a:solidFill>
            </a:endParaRPr>
          </a:p>
          <a:p>
            <a:pPr marL="134938" indent="-130175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000000"/>
                </a:solidFill>
                <a:latin typeface="+mj-lt"/>
              </a:rPr>
              <a:t>T(r)</a:t>
            </a:r>
            <a:r>
              <a:rPr lang="sv-SE" dirty="0" err="1">
                <a:solidFill>
                  <a:srgbClr val="000000"/>
                </a:solidFill>
                <a:latin typeface="+mj-lt"/>
              </a:rPr>
              <a:t>yck</a:t>
            </a:r>
            <a:r>
              <a:rPr lang="sv-SE" dirty="0">
                <a:solidFill>
                  <a:srgbClr val="000000"/>
                </a:solidFill>
                <a:latin typeface="+mj-lt"/>
              </a:rPr>
              <a:t> till: </a:t>
            </a:r>
            <a:r>
              <a:rPr lang="sv-SE" dirty="0" err="1">
                <a:solidFill>
                  <a:srgbClr val="000000"/>
                </a:solidFill>
                <a:latin typeface="+mj-lt"/>
              </a:rPr>
              <a:t>Give</a:t>
            </a:r>
            <a:r>
              <a:rPr lang="sv-SE" dirty="0">
                <a:solidFill>
                  <a:srgbClr val="000000"/>
                </a:solidFill>
                <a:latin typeface="+mj-lt"/>
              </a:rPr>
              <a:t> </a:t>
            </a:r>
            <a:r>
              <a:rPr lang="sv-SE" dirty="0" err="1">
                <a:solidFill>
                  <a:srgbClr val="000000"/>
                </a:solidFill>
                <a:latin typeface="+mj-lt"/>
              </a:rPr>
              <a:t>your</a:t>
            </a:r>
            <a:r>
              <a:rPr lang="sv-SE" dirty="0">
                <a:solidFill>
                  <a:srgbClr val="000000"/>
                </a:solidFill>
                <a:latin typeface="+mj-lt"/>
              </a:rPr>
              <a:t> </a:t>
            </a:r>
            <a:r>
              <a:rPr lang="sv-SE" dirty="0" err="1">
                <a:solidFill>
                  <a:srgbClr val="000000"/>
                </a:solidFill>
                <a:latin typeface="+mj-lt"/>
              </a:rPr>
              <a:t>views</a:t>
            </a:r>
            <a:r>
              <a:rPr lang="sv-SE" dirty="0">
                <a:solidFill>
                  <a:srgbClr val="000000"/>
                </a:solidFill>
                <a:latin typeface="+mj-lt"/>
              </a:rPr>
              <a:t> </a:t>
            </a:r>
            <a:r>
              <a:rPr lang="sv-SE" dirty="0" err="1">
                <a:solidFill>
                  <a:srgbClr val="000000"/>
                </a:solidFill>
                <a:latin typeface="+mj-lt"/>
              </a:rPr>
              <a:t>about</a:t>
            </a:r>
            <a:r>
              <a:rPr lang="sv-SE" dirty="0">
                <a:solidFill>
                  <a:srgbClr val="000000"/>
                </a:solidFill>
                <a:latin typeface="+mj-lt"/>
              </a:rPr>
              <a:t> </a:t>
            </a:r>
            <a:r>
              <a:rPr lang="sv-SE" dirty="0" err="1">
                <a:solidFill>
                  <a:srgbClr val="000000"/>
                </a:solidFill>
                <a:latin typeface="+mj-lt"/>
              </a:rPr>
              <a:t>your</a:t>
            </a:r>
            <a:r>
              <a:rPr lang="sv-SE" dirty="0">
                <a:solidFill>
                  <a:srgbClr val="000000"/>
                </a:solidFill>
                <a:latin typeface="+mj-lt"/>
              </a:rPr>
              <a:t> </a:t>
            </a:r>
            <a:br>
              <a:rPr lang="sv-SE" dirty="0">
                <a:solidFill>
                  <a:srgbClr val="000000"/>
                </a:solidFill>
                <a:latin typeface="+mj-lt"/>
              </a:rPr>
            </a:br>
            <a:r>
              <a:rPr lang="sv-SE" dirty="0">
                <a:solidFill>
                  <a:srgbClr val="000000"/>
                </a:solidFill>
                <a:latin typeface="+mj-lt"/>
              </a:rPr>
              <a:t>Unionen </a:t>
            </a:r>
            <a:r>
              <a:rPr lang="sv-SE" dirty="0" err="1">
                <a:solidFill>
                  <a:srgbClr val="000000"/>
                </a:solidFill>
                <a:latin typeface="+mj-lt"/>
              </a:rPr>
              <a:t>agreement</a:t>
            </a:r>
            <a:br>
              <a:rPr lang="sv-SE" dirty="0">
                <a:solidFill>
                  <a:srgbClr val="000000"/>
                </a:solidFill>
                <a:latin typeface="+mj-lt"/>
              </a:rPr>
            </a:br>
            <a:r>
              <a:rPr lang="sv-SE" dirty="0">
                <a:solidFill>
                  <a:srgbClr val="000000"/>
                </a:solidFill>
              </a:rPr>
              <a:t>Survey </a:t>
            </a:r>
            <a:r>
              <a:rPr lang="sv-SE" dirty="0" err="1">
                <a:solidFill>
                  <a:srgbClr val="000000"/>
                </a:solidFill>
              </a:rPr>
              <a:t>open</a:t>
            </a:r>
            <a:r>
              <a:rPr lang="sv-SE" dirty="0">
                <a:solidFill>
                  <a:srgbClr val="000000"/>
                </a:solidFill>
              </a:rPr>
              <a:t> from the AGM </a:t>
            </a:r>
            <a:r>
              <a:rPr lang="sv-SE" dirty="0" err="1">
                <a:solidFill>
                  <a:srgbClr val="000000"/>
                </a:solidFill>
              </a:rPr>
              <a:t>until</a:t>
            </a:r>
            <a:r>
              <a:rPr lang="sv-SE" dirty="0">
                <a:solidFill>
                  <a:srgbClr val="000000"/>
                </a:solidFill>
              </a:rPr>
              <a:t> May. </a:t>
            </a:r>
            <a:br>
              <a:rPr lang="sv-SE" dirty="0">
                <a:solidFill>
                  <a:srgbClr val="000000"/>
                </a:solidFill>
              </a:rPr>
            </a:br>
            <a:r>
              <a:rPr lang="sv-SE" dirty="0" err="1">
                <a:solidFill>
                  <a:srgbClr val="000000"/>
                </a:solidFill>
              </a:rPr>
              <a:t>Have</a:t>
            </a:r>
            <a:r>
              <a:rPr lang="sv-SE" dirty="0">
                <a:solidFill>
                  <a:srgbClr val="000000"/>
                </a:solidFill>
              </a:rPr>
              <a:t> an </a:t>
            </a:r>
            <a:r>
              <a:rPr lang="sv-SE" dirty="0" err="1">
                <a:solidFill>
                  <a:srgbClr val="000000"/>
                </a:solidFill>
              </a:rPr>
              <a:t>influence</a:t>
            </a:r>
            <a:r>
              <a:rPr lang="sv-SE" dirty="0">
                <a:solidFill>
                  <a:srgbClr val="000000"/>
                </a:solidFill>
              </a:rPr>
              <a:t> on </a:t>
            </a:r>
            <a:r>
              <a:rPr lang="sv-SE" dirty="0" err="1">
                <a:solidFill>
                  <a:srgbClr val="000000"/>
                </a:solidFill>
              </a:rPr>
              <a:t>what</a:t>
            </a:r>
            <a:r>
              <a:rPr lang="sv-SE" dirty="0">
                <a:solidFill>
                  <a:srgbClr val="000000"/>
                </a:solidFill>
              </a:rPr>
              <a:t> </a:t>
            </a:r>
            <a:r>
              <a:rPr lang="sv-SE" dirty="0" err="1">
                <a:solidFill>
                  <a:srgbClr val="000000"/>
                </a:solidFill>
              </a:rPr>
              <a:t>affects</a:t>
            </a:r>
            <a:r>
              <a:rPr lang="sv-SE" dirty="0">
                <a:solidFill>
                  <a:srgbClr val="000000"/>
                </a:solidFill>
              </a:rPr>
              <a:t> </a:t>
            </a:r>
            <a:r>
              <a:rPr lang="sv-SE" dirty="0" err="1">
                <a:solidFill>
                  <a:srgbClr val="000000"/>
                </a:solidFill>
              </a:rPr>
              <a:t>you</a:t>
            </a:r>
            <a:r>
              <a:rPr lang="sv-SE" dirty="0">
                <a:solidFill>
                  <a:srgbClr val="000000"/>
                </a:solidFill>
              </a:rPr>
              <a:t>!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DB19F77-F2F3-A59D-5B25-3EB8D0B6D8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33271" y="1512531"/>
            <a:ext cx="1622892" cy="513779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64015E15-CD26-5DC6-8BC1-BBC5DD3F4E53}"/>
              </a:ext>
            </a:extLst>
          </p:cNvPr>
          <p:cNvSpPr txBox="1"/>
          <p:nvPr/>
        </p:nvSpPr>
        <p:spPr>
          <a:xfrm>
            <a:off x="6400773" y="3827523"/>
            <a:ext cx="1996621" cy="4103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sv-SE" sz="1600" dirty="0">
                <a:solidFill>
                  <a:srgbClr val="000000"/>
                </a:solidFill>
                <a:latin typeface="+mj-lt"/>
              </a:rPr>
              <a:t>Log in </a:t>
            </a:r>
            <a:r>
              <a:rPr lang="sv-SE" sz="1600" dirty="0" err="1">
                <a:solidFill>
                  <a:srgbClr val="000000"/>
                </a:solidFill>
                <a:latin typeface="+mj-lt"/>
              </a:rPr>
              <a:t>easily</a:t>
            </a:r>
            <a:r>
              <a:rPr lang="sv-SE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sv-SE" sz="1600" dirty="0" err="1">
                <a:solidFill>
                  <a:srgbClr val="000000"/>
                </a:solidFill>
                <a:latin typeface="+mj-lt"/>
              </a:rPr>
              <a:t>using</a:t>
            </a:r>
            <a:r>
              <a:rPr lang="sv-SE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sv-SE" sz="1600" dirty="0" err="1">
                <a:solidFill>
                  <a:srgbClr val="000000"/>
                </a:solidFill>
                <a:latin typeface="+mj-lt"/>
              </a:rPr>
              <a:t>BankID</a:t>
            </a:r>
            <a:r>
              <a:rPr lang="sv-SE" sz="1600" dirty="0">
                <a:solidFill>
                  <a:srgbClr val="000000"/>
                </a:solidFill>
              </a:rPr>
              <a:t> </a:t>
            </a:r>
            <a:br>
              <a:rPr lang="sv-SE" sz="1600" dirty="0">
                <a:solidFill>
                  <a:srgbClr val="000000"/>
                </a:solidFill>
              </a:rPr>
            </a:br>
            <a:r>
              <a:rPr lang="sv-SE" sz="1600" dirty="0">
                <a:solidFill>
                  <a:srgbClr val="000000"/>
                </a:solidFill>
              </a:rPr>
              <a:t>or via </a:t>
            </a:r>
            <a:r>
              <a:rPr lang="sv-SE" sz="1600" dirty="0" err="1">
                <a:solidFill>
                  <a:srgbClr val="000000"/>
                </a:solidFill>
                <a:latin typeface="+mj-lt"/>
              </a:rPr>
              <a:t>unionen.se</a:t>
            </a:r>
            <a:r>
              <a:rPr lang="sv-SE" sz="1600" dirty="0">
                <a:solidFill>
                  <a:srgbClr val="000000"/>
                </a:solidFill>
                <a:latin typeface="+mj-lt"/>
              </a:rPr>
              <a:t>/avtal2025 </a:t>
            </a:r>
            <a:endParaRPr lang="sv-SE" sz="1600" dirty="0">
              <a:solidFill>
                <a:srgbClr val="000000"/>
              </a:solidFill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E7CECB2C-393F-505E-ABFD-39B24142E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067" y="1737342"/>
            <a:ext cx="2118360" cy="2118360"/>
          </a:xfrm>
          <a:prstGeom prst="rect">
            <a:avLst/>
          </a:prstGeom>
        </p:spPr>
      </p:pic>
      <p:pic>
        <p:nvPicPr>
          <p:cNvPr id="11" name="Bildobjekt 10" descr="En bild som visar text, Mobiltelefon, Portabel kommunikationsenhet, Mobil enhet&#10;&#10;Automatiskt genererad beskrivning">
            <a:extLst>
              <a:ext uri="{FF2B5EF4-FFF2-40B4-BE49-F238E27FC236}">
                <a16:creationId xmlns:a16="http://schemas.microsoft.com/office/drawing/2014/main" id="{757E2E9A-C9FA-D98A-E86A-C4CD26E964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67" t="9994" r="53881" b="12552"/>
          <a:stretch/>
        </p:blipFill>
        <p:spPr>
          <a:xfrm rot="562835">
            <a:off x="7304420" y="1312028"/>
            <a:ext cx="4380501" cy="669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8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422068"/>
      </p:ext>
    </p:extLst>
  </p:cSld>
  <p:clrMapOvr>
    <a:masterClrMapping/>
  </p:clrMapOvr>
</p:sld>
</file>

<file path=ppt/theme/theme1.xml><?xml version="1.0" encoding="utf-8"?>
<a:theme xmlns:a="http://schemas.openxmlformats.org/drawingml/2006/main" name="Avtal2025_Generell_Farg">
  <a:themeElements>
    <a:clrScheme name="Avtal 2025">
      <a:dk1>
        <a:srgbClr val="000000"/>
      </a:dk1>
      <a:lt1>
        <a:srgbClr val="E2E0DE"/>
      </a:lt1>
      <a:dk2>
        <a:srgbClr val="17A624"/>
      </a:dk2>
      <a:lt2>
        <a:srgbClr val="FFFFFF"/>
      </a:lt2>
      <a:accent1>
        <a:srgbClr val="49A1A3"/>
      </a:accent1>
      <a:accent2>
        <a:srgbClr val="E87308"/>
      </a:accent2>
      <a:accent3>
        <a:srgbClr val="9E5496"/>
      </a:accent3>
      <a:accent4>
        <a:srgbClr val="D65949"/>
      </a:accent4>
      <a:accent5>
        <a:srgbClr val="5D3D14"/>
      </a:accent5>
      <a:accent6>
        <a:srgbClr val="959593"/>
      </a:accent6>
      <a:hlink>
        <a:srgbClr val="120F0F"/>
      </a:hlink>
      <a:folHlink>
        <a:srgbClr val="120F0F"/>
      </a:folHlink>
    </a:clrScheme>
    <a:fontScheme name="Unionen 2020 PPT">
      <a:majorFont>
        <a:latin typeface="Paralucent Condensed Bd"/>
        <a:ea typeface=""/>
        <a:cs typeface=""/>
      </a:majorFont>
      <a:minorFont>
        <a:latin typeface="Paralucent Condensed M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31750" cap="rnd">
          <a:solidFill>
            <a:schemeClr val="bg2"/>
          </a:solidFill>
        </a:ln>
      </a:spPr>
      <a:bodyPr rtlCol="0" anchor="ctr"/>
      <a:lstStyle>
        <a:defPPr algn="ctr">
          <a:lnSpc>
            <a:spcPts val="1800"/>
          </a:lnSpc>
          <a:defRPr sz="1800" dirty="0" err="1" smtClean="0">
            <a:solidFill>
              <a:schemeClr val="bg2"/>
            </a:solidFill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 w="31750" cap="rnd">
          <a:solidFill>
            <a:schemeClr val="bg2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  -  Återställd" id="{BE0A421B-34BF-4F75-A5E4-364802A69312}" vid="{02721202-F56F-44B2-85B9-1C1CAA7000E4}"/>
    </a:ext>
  </a:extLst>
</a:theme>
</file>

<file path=ppt/theme/theme10.xml><?xml version="1.0" encoding="utf-8"?>
<a:theme xmlns:a="http://schemas.openxmlformats.org/drawingml/2006/main" name="2_Avtal2025_Kategori_Distans_Vit">
  <a:themeElements>
    <a:clrScheme name="Avtal 2025">
      <a:dk1>
        <a:srgbClr val="000000"/>
      </a:dk1>
      <a:lt1>
        <a:srgbClr val="E2E0DE"/>
      </a:lt1>
      <a:dk2>
        <a:srgbClr val="17A624"/>
      </a:dk2>
      <a:lt2>
        <a:srgbClr val="FFFFFF"/>
      </a:lt2>
      <a:accent1>
        <a:srgbClr val="49A1A3"/>
      </a:accent1>
      <a:accent2>
        <a:srgbClr val="E87308"/>
      </a:accent2>
      <a:accent3>
        <a:srgbClr val="9E5496"/>
      </a:accent3>
      <a:accent4>
        <a:srgbClr val="D65949"/>
      </a:accent4>
      <a:accent5>
        <a:srgbClr val="5D3D14"/>
      </a:accent5>
      <a:accent6>
        <a:srgbClr val="959593"/>
      </a:accent6>
      <a:hlink>
        <a:srgbClr val="120F0F"/>
      </a:hlink>
      <a:folHlink>
        <a:srgbClr val="120F0F"/>
      </a:folHlink>
    </a:clrScheme>
    <a:fontScheme name="Unionen 2020 PPT">
      <a:majorFont>
        <a:latin typeface="Paralucent Condensed Bd"/>
        <a:ea typeface=""/>
        <a:cs typeface=""/>
      </a:majorFont>
      <a:minorFont>
        <a:latin typeface="Paralucent Condensed M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31750" cap="rnd">
          <a:solidFill>
            <a:schemeClr val="bg2"/>
          </a:solidFill>
        </a:ln>
      </a:spPr>
      <a:bodyPr rtlCol="0" anchor="ctr"/>
      <a:lstStyle>
        <a:defPPr algn="ctr">
          <a:lnSpc>
            <a:spcPts val="1800"/>
          </a:lnSpc>
          <a:defRPr sz="1800" dirty="0" err="1" smtClean="0">
            <a:solidFill>
              <a:schemeClr val="bg2"/>
            </a:solidFill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 w="31750" cap="rnd">
          <a:solidFill>
            <a:schemeClr val="bg2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  -  Återställd" id="{BE0A421B-34BF-4F75-A5E4-364802A69312}" vid="{02721202-F56F-44B2-85B9-1C1CAA7000E4}"/>
    </a:ext>
  </a:extLst>
</a:theme>
</file>

<file path=ppt/theme/theme1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Avtal2025_Kategori_Kompetens_Farg">
  <a:themeElements>
    <a:clrScheme name="Avtal 2025">
      <a:dk1>
        <a:srgbClr val="000000"/>
      </a:dk1>
      <a:lt1>
        <a:srgbClr val="E2E0DE"/>
      </a:lt1>
      <a:dk2>
        <a:srgbClr val="17A624"/>
      </a:dk2>
      <a:lt2>
        <a:srgbClr val="FFFFFF"/>
      </a:lt2>
      <a:accent1>
        <a:srgbClr val="49A1A3"/>
      </a:accent1>
      <a:accent2>
        <a:srgbClr val="E87308"/>
      </a:accent2>
      <a:accent3>
        <a:srgbClr val="9E5496"/>
      </a:accent3>
      <a:accent4>
        <a:srgbClr val="D65949"/>
      </a:accent4>
      <a:accent5>
        <a:srgbClr val="5D3D14"/>
      </a:accent5>
      <a:accent6>
        <a:srgbClr val="959593"/>
      </a:accent6>
      <a:hlink>
        <a:srgbClr val="120F0F"/>
      </a:hlink>
      <a:folHlink>
        <a:srgbClr val="120F0F"/>
      </a:folHlink>
    </a:clrScheme>
    <a:fontScheme name="Unionen 2020 PPT">
      <a:majorFont>
        <a:latin typeface="Paralucent Condensed Bd"/>
        <a:ea typeface=""/>
        <a:cs typeface=""/>
      </a:majorFont>
      <a:minorFont>
        <a:latin typeface="Paralucent Condensed M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31750" cap="rnd">
          <a:solidFill>
            <a:schemeClr val="bg2"/>
          </a:solidFill>
        </a:ln>
      </a:spPr>
      <a:bodyPr rtlCol="0" anchor="ctr"/>
      <a:lstStyle>
        <a:defPPr algn="ctr">
          <a:lnSpc>
            <a:spcPts val="1800"/>
          </a:lnSpc>
          <a:defRPr sz="1800" dirty="0" err="1" smtClean="0">
            <a:solidFill>
              <a:schemeClr val="bg2"/>
            </a:solidFill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 w="31750" cap="rnd">
          <a:solidFill>
            <a:schemeClr val="bg2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  -  Återställd" id="{BE0A421B-34BF-4F75-A5E4-364802A69312}" vid="{02721202-F56F-44B2-85B9-1C1CAA7000E4}"/>
    </a:ext>
  </a:extLst>
</a:theme>
</file>

<file path=ppt/theme/theme3.xml><?xml version="1.0" encoding="utf-8"?>
<a:theme xmlns:a="http://schemas.openxmlformats.org/drawingml/2006/main" name="1_Avtal2025_Kategori_Inklusion_Farg">
  <a:themeElements>
    <a:clrScheme name="Avtal 2025">
      <a:dk1>
        <a:srgbClr val="000000"/>
      </a:dk1>
      <a:lt1>
        <a:srgbClr val="E2E0DE"/>
      </a:lt1>
      <a:dk2>
        <a:srgbClr val="17A624"/>
      </a:dk2>
      <a:lt2>
        <a:srgbClr val="FFFFFF"/>
      </a:lt2>
      <a:accent1>
        <a:srgbClr val="49A1A3"/>
      </a:accent1>
      <a:accent2>
        <a:srgbClr val="E87308"/>
      </a:accent2>
      <a:accent3>
        <a:srgbClr val="9E5496"/>
      </a:accent3>
      <a:accent4>
        <a:srgbClr val="D65949"/>
      </a:accent4>
      <a:accent5>
        <a:srgbClr val="5D3D14"/>
      </a:accent5>
      <a:accent6>
        <a:srgbClr val="959593"/>
      </a:accent6>
      <a:hlink>
        <a:srgbClr val="120F0F"/>
      </a:hlink>
      <a:folHlink>
        <a:srgbClr val="120F0F"/>
      </a:folHlink>
    </a:clrScheme>
    <a:fontScheme name="Unionen 2020 PPT">
      <a:majorFont>
        <a:latin typeface="Paralucent Condensed Bd"/>
        <a:ea typeface=""/>
        <a:cs typeface=""/>
      </a:majorFont>
      <a:minorFont>
        <a:latin typeface="Paralucent Condensed M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31750" cap="rnd">
          <a:solidFill>
            <a:schemeClr val="bg2"/>
          </a:solidFill>
        </a:ln>
      </a:spPr>
      <a:bodyPr rtlCol="0" anchor="ctr"/>
      <a:lstStyle>
        <a:defPPr algn="ctr">
          <a:lnSpc>
            <a:spcPts val="1800"/>
          </a:lnSpc>
          <a:defRPr sz="1800" dirty="0" err="1" smtClean="0">
            <a:solidFill>
              <a:schemeClr val="bg2"/>
            </a:solidFill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 w="31750" cap="rnd">
          <a:solidFill>
            <a:schemeClr val="bg2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  -  Återställd" id="{BE0A421B-34BF-4F75-A5E4-364802A69312}" vid="{02721202-F56F-44B2-85B9-1C1CAA7000E4}"/>
    </a:ext>
  </a:extLst>
</a:theme>
</file>

<file path=ppt/theme/theme4.xml><?xml version="1.0" encoding="utf-8"?>
<a:theme xmlns:a="http://schemas.openxmlformats.org/drawingml/2006/main" name="1_Avtal2025_Kategori_Distans_Farg">
  <a:themeElements>
    <a:clrScheme name="Avtal 2025">
      <a:dk1>
        <a:srgbClr val="000000"/>
      </a:dk1>
      <a:lt1>
        <a:srgbClr val="E2E0DE"/>
      </a:lt1>
      <a:dk2>
        <a:srgbClr val="17A624"/>
      </a:dk2>
      <a:lt2>
        <a:srgbClr val="FFFFFF"/>
      </a:lt2>
      <a:accent1>
        <a:srgbClr val="49A1A3"/>
      </a:accent1>
      <a:accent2>
        <a:srgbClr val="E87308"/>
      </a:accent2>
      <a:accent3>
        <a:srgbClr val="9E5496"/>
      </a:accent3>
      <a:accent4>
        <a:srgbClr val="D65949"/>
      </a:accent4>
      <a:accent5>
        <a:srgbClr val="5D3D14"/>
      </a:accent5>
      <a:accent6>
        <a:srgbClr val="959593"/>
      </a:accent6>
      <a:hlink>
        <a:srgbClr val="120F0F"/>
      </a:hlink>
      <a:folHlink>
        <a:srgbClr val="120F0F"/>
      </a:folHlink>
    </a:clrScheme>
    <a:fontScheme name="Unionen 2020 PPT">
      <a:majorFont>
        <a:latin typeface="Paralucent Condensed Bd"/>
        <a:ea typeface=""/>
        <a:cs typeface=""/>
      </a:majorFont>
      <a:minorFont>
        <a:latin typeface="Paralucent Condensed M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31750" cap="rnd">
          <a:solidFill>
            <a:schemeClr val="bg2"/>
          </a:solidFill>
        </a:ln>
      </a:spPr>
      <a:bodyPr rtlCol="0" anchor="ctr"/>
      <a:lstStyle>
        <a:defPPr algn="ctr">
          <a:lnSpc>
            <a:spcPts val="1800"/>
          </a:lnSpc>
          <a:defRPr sz="1800" dirty="0" err="1" smtClean="0">
            <a:solidFill>
              <a:schemeClr val="bg2"/>
            </a:solidFill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 w="31750" cap="rnd">
          <a:solidFill>
            <a:schemeClr val="bg2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  -  Återställd" id="{BE0A421B-34BF-4F75-A5E4-364802A69312}" vid="{02721202-F56F-44B2-85B9-1C1CAA7000E4}"/>
    </a:ext>
  </a:extLst>
</a:theme>
</file>

<file path=ppt/theme/theme5.xml><?xml version="1.0" encoding="utf-8"?>
<a:theme xmlns:a="http://schemas.openxmlformats.org/drawingml/2006/main" name="1_Avtal2025_Kategori_Lon_Farg">
  <a:themeElements>
    <a:clrScheme name="Avtal 2025">
      <a:dk1>
        <a:srgbClr val="000000"/>
      </a:dk1>
      <a:lt1>
        <a:srgbClr val="E2E0DE"/>
      </a:lt1>
      <a:dk2>
        <a:srgbClr val="17A624"/>
      </a:dk2>
      <a:lt2>
        <a:srgbClr val="FFFFFF"/>
      </a:lt2>
      <a:accent1>
        <a:srgbClr val="49A1A3"/>
      </a:accent1>
      <a:accent2>
        <a:srgbClr val="E87308"/>
      </a:accent2>
      <a:accent3>
        <a:srgbClr val="9E5496"/>
      </a:accent3>
      <a:accent4>
        <a:srgbClr val="D65949"/>
      </a:accent4>
      <a:accent5>
        <a:srgbClr val="5D3D14"/>
      </a:accent5>
      <a:accent6>
        <a:srgbClr val="959593"/>
      </a:accent6>
      <a:hlink>
        <a:srgbClr val="120F0F"/>
      </a:hlink>
      <a:folHlink>
        <a:srgbClr val="120F0F"/>
      </a:folHlink>
    </a:clrScheme>
    <a:fontScheme name="Unionen 2020 PPT">
      <a:majorFont>
        <a:latin typeface="Paralucent Condensed Bd"/>
        <a:ea typeface=""/>
        <a:cs typeface=""/>
      </a:majorFont>
      <a:minorFont>
        <a:latin typeface="Paralucent Condensed M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31750" cap="rnd">
          <a:solidFill>
            <a:schemeClr val="bg2"/>
          </a:solidFill>
        </a:ln>
      </a:spPr>
      <a:bodyPr rtlCol="0" anchor="ctr"/>
      <a:lstStyle>
        <a:defPPr algn="ctr">
          <a:lnSpc>
            <a:spcPts val="1800"/>
          </a:lnSpc>
          <a:defRPr sz="1800" dirty="0" err="1" smtClean="0">
            <a:solidFill>
              <a:schemeClr val="bg2"/>
            </a:solidFill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 w="31750" cap="rnd">
          <a:solidFill>
            <a:schemeClr val="bg2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  -  Återställd" id="{BE0A421B-34BF-4F75-A5E4-364802A69312}" vid="{02721202-F56F-44B2-85B9-1C1CAA7000E4}"/>
    </a:ext>
  </a:extLst>
</a:theme>
</file>

<file path=ppt/theme/theme6.xml><?xml version="1.0" encoding="utf-8"?>
<a:theme xmlns:a="http://schemas.openxmlformats.org/drawingml/2006/main" name="Avtal2025_Generell_Vit">
  <a:themeElements>
    <a:clrScheme name="Avtal 2025">
      <a:dk1>
        <a:srgbClr val="000000"/>
      </a:dk1>
      <a:lt1>
        <a:srgbClr val="E2E0DE"/>
      </a:lt1>
      <a:dk2>
        <a:srgbClr val="17A624"/>
      </a:dk2>
      <a:lt2>
        <a:srgbClr val="FFFFFF"/>
      </a:lt2>
      <a:accent1>
        <a:srgbClr val="49A1A3"/>
      </a:accent1>
      <a:accent2>
        <a:srgbClr val="E87308"/>
      </a:accent2>
      <a:accent3>
        <a:srgbClr val="9E5496"/>
      </a:accent3>
      <a:accent4>
        <a:srgbClr val="D65949"/>
      </a:accent4>
      <a:accent5>
        <a:srgbClr val="5D3D14"/>
      </a:accent5>
      <a:accent6>
        <a:srgbClr val="959593"/>
      </a:accent6>
      <a:hlink>
        <a:srgbClr val="120F0F"/>
      </a:hlink>
      <a:folHlink>
        <a:srgbClr val="120F0F"/>
      </a:folHlink>
    </a:clrScheme>
    <a:fontScheme name="Unionen 2020 PPT">
      <a:majorFont>
        <a:latin typeface="Paralucent Condensed Bd"/>
        <a:ea typeface=""/>
        <a:cs typeface=""/>
      </a:majorFont>
      <a:minorFont>
        <a:latin typeface="Paralucent Condensed M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31750" cap="rnd">
          <a:solidFill>
            <a:schemeClr val="bg2"/>
          </a:solidFill>
        </a:ln>
      </a:spPr>
      <a:bodyPr rtlCol="0" anchor="ctr"/>
      <a:lstStyle>
        <a:defPPr algn="ctr">
          <a:lnSpc>
            <a:spcPts val="1800"/>
          </a:lnSpc>
          <a:defRPr sz="1800" dirty="0" err="1" smtClean="0">
            <a:solidFill>
              <a:schemeClr val="bg2"/>
            </a:solidFill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 w="31750" cap="rnd">
          <a:solidFill>
            <a:schemeClr val="bg2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  -  Återställd" id="{BE0A421B-34BF-4F75-A5E4-364802A69312}" vid="{02721202-F56F-44B2-85B9-1C1CAA7000E4}"/>
    </a:ext>
  </a:extLst>
</a:theme>
</file>

<file path=ppt/theme/theme7.xml><?xml version="1.0" encoding="utf-8"?>
<a:theme xmlns:a="http://schemas.openxmlformats.org/drawingml/2006/main" name="1_Avtal2025_Kategori_Lon_Vit">
  <a:themeElements>
    <a:clrScheme name="Avtal 2025">
      <a:dk1>
        <a:srgbClr val="000000"/>
      </a:dk1>
      <a:lt1>
        <a:srgbClr val="E2E0DE"/>
      </a:lt1>
      <a:dk2>
        <a:srgbClr val="17A624"/>
      </a:dk2>
      <a:lt2>
        <a:srgbClr val="FFFFFF"/>
      </a:lt2>
      <a:accent1>
        <a:srgbClr val="49A1A3"/>
      </a:accent1>
      <a:accent2>
        <a:srgbClr val="E87308"/>
      </a:accent2>
      <a:accent3>
        <a:srgbClr val="9E5496"/>
      </a:accent3>
      <a:accent4>
        <a:srgbClr val="D65949"/>
      </a:accent4>
      <a:accent5>
        <a:srgbClr val="5D3D14"/>
      </a:accent5>
      <a:accent6>
        <a:srgbClr val="959593"/>
      </a:accent6>
      <a:hlink>
        <a:srgbClr val="120F0F"/>
      </a:hlink>
      <a:folHlink>
        <a:srgbClr val="120F0F"/>
      </a:folHlink>
    </a:clrScheme>
    <a:fontScheme name="Unionen 2020 PPT">
      <a:majorFont>
        <a:latin typeface="Paralucent Condensed Bd"/>
        <a:ea typeface=""/>
        <a:cs typeface=""/>
      </a:majorFont>
      <a:minorFont>
        <a:latin typeface="Paralucent Condensed M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31750" cap="rnd">
          <a:solidFill>
            <a:schemeClr val="bg2"/>
          </a:solidFill>
        </a:ln>
      </a:spPr>
      <a:bodyPr rtlCol="0" anchor="ctr"/>
      <a:lstStyle>
        <a:defPPr algn="ctr">
          <a:lnSpc>
            <a:spcPts val="1800"/>
          </a:lnSpc>
          <a:defRPr sz="1800" dirty="0" err="1" smtClean="0">
            <a:solidFill>
              <a:schemeClr val="bg2"/>
            </a:solidFill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 w="31750" cap="rnd">
          <a:solidFill>
            <a:schemeClr val="bg2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  -  Återställd" id="{BE0A421B-34BF-4F75-A5E4-364802A69312}" vid="{02721202-F56F-44B2-85B9-1C1CAA7000E4}"/>
    </a:ext>
  </a:extLst>
</a:theme>
</file>

<file path=ppt/theme/theme8.xml><?xml version="1.0" encoding="utf-8"?>
<a:theme xmlns:a="http://schemas.openxmlformats.org/drawingml/2006/main" name="1_Avtal2025_Kategori_Kompetens_Vit">
  <a:themeElements>
    <a:clrScheme name="Avtal 2025">
      <a:dk1>
        <a:srgbClr val="000000"/>
      </a:dk1>
      <a:lt1>
        <a:srgbClr val="E2E0DE"/>
      </a:lt1>
      <a:dk2>
        <a:srgbClr val="17A624"/>
      </a:dk2>
      <a:lt2>
        <a:srgbClr val="FFFFFF"/>
      </a:lt2>
      <a:accent1>
        <a:srgbClr val="49A1A3"/>
      </a:accent1>
      <a:accent2>
        <a:srgbClr val="E87308"/>
      </a:accent2>
      <a:accent3>
        <a:srgbClr val="9E5496"/>
      </a:accent3>
      <a:accent4>
        <a:srgbClr val="D65949"/>
      </a:accent4>
      <a:accent5>
        <a:srgbClr val="5D3D14"/>
      </a:accent5>
      <a:accent6>
        <a:srgbClr val="959593"/>
      </a:accent6>
      <a:hlink>
        <a:srgbClr val="120F0F"/>
      </a:hlink>
      <a:folHlink>
        <a:srgbClr val="120F0F"/>
      </a:folHlink>
    </a:clrScheme>
    <a:fontScheme name="Unionen 2020 PPT">
      <a:majorFont>
        <a:latin typeface="Paralucent Condensed Bd"/>
        <a:ea typeface=""/>
        <a:cs typeface=""/>
      </a:majorFont>
      <a:minorFont>
        <a:latin typeface="Paralucent Condensed M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31750" cap="rnd">
          <a:solidFill>
            <a:schemeClr val="bg2"/>
          </a:solidFill>
        </a:ln>
      </a:spPr>
      <a:bodyPr rtlCol="0" anchor="ctr"/>
      <a:lstStyle>
        <a:defPPr algn="ctr">
          <a:lnSpc>
            <a:spcPts val="1800"/>
          </a:lnSpc>
          <a:defRPr sz="1800" dirty="0" err="1" smtClean="0">
            <a:solidFill>
              <a:schemeClr val="bg2"/>
            </a:solidFill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 w="31750" cap="rnd">
          <a:solidFill>
            <a:schemeClr val="bg2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  -  Återställd" id="{BE0A421B-34BF-4F75-A5E4-364802A69312}" vid="{02721202-F56F-44B2-85B9-1C1CAA7000E4}"/>
    </a:ext>
  </a:extLst>
</a:theme>
</file>

<file path=ppt/theme/theme9.xml><?xml version="1.0" encoding="utf-8"?>
<a:theme xmlns:a="http://schemas.openxmlformats.org/drawingml/2006/main" name="3_Avtal2025_Kategori_Inklusion_Vit">
  <a:themeElements>
    <a:clrScheme name="Avtal 2025">
      <a:dk1>
        <a:srgbClr val="000000"/>
      </a:dk1>
      <a:lt1>
        <a:srgbClr val="E2E0DE"/>
      </a:lt1>
      <a:dk2>
        <a:srgbClr val="17A624"/>
      </a:dk2>
      <a:lt2>
        <a:srgbClr val="FFFFFF"/>
      </a:lt2>
      <a:accent1>
        <a:srgbClr val="49A1A3"/>
      </a:accent1>
      <a:accent2>
        <a:srgbClr val="E87308"/>
      </a:accent2>
      <a:accent3>
        <a:srgbClr val="9E5496"/>
      </a:accent3>
      <a:accent4>
        <a:srgbClr val="D65949"/>
      </a:accent4>
      <a:accent5>
        <a:srgbClr val="5D3D14"/>
      </a:accent5>
      <a:accent6>
        <a:srgbClr val="959593"/>
      </a:accent6>
      <a:hlink>
        <a:srgbClr val="120F0F"/>
      </a:hlink>
      <a:folHlink>
        <a:srgbClr val="120F0F"/>
      </a:folHlink>
    </a:clrScheme>
    <a:fontScheme name="Unionen 2020 PPT">
      <a:majorFont>
        <a:latin typeface="Paralucent Condensed Bd"/>
        <a:ea typeface=""/>
        <a:cs typeface=""/>
      </a:majorFont>
      <a:minorFont>
        <a:latin typeface="Paralucent Condensed M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31750" cap="rnd">
          <a:solidFill>
            <a:schemeClr val="bg2"/>
          </a:solidFill>
        </a:ln>
      </a:spPr>
      <a:bodyPr rtlCol="0" anchor="ctr"/>
      <a:lstStyle>
        <a:defPPr algn="ctr">
          <a:lnSpc>
            <a:spcPts val="1800"/>
          </a:lnSpc>
          <a:defRPr sz="1800" dirty="0" err="1" smtClean="0">
            <a:solidFill>
              <a:schemeClr val="bg2"/>
            </a:solidFill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 w="31750" cap="rnd">
          <a:solidFill>
            <a:schemeClr val="bg2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  -  Återställd" id="{BE0A421B-34BF-4F75-A5E4-364802A69312}" vid="{02721202-F56F-44B2-85B9-1C1CAA7000E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9520</TotalTime>
  <Words>380</Words>
  <Application>Microsoft Macintosh PowerPoint</Application>
  <PresentationFormat>Bredbild</PresentationFormat>
  <Paragraphs>31</Paragraphs>
  <Slides>6</Slides>
  <Notes>6</Notes>
  <HiddenSlides>0</HiddenSlides>
  <MMClips>1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10</vt:i4>
      </vt:variant>
      <vt:variant>
        <vt:lpstr>Bildrubriker</vt:lpstr>
      </vt:variant>
      <vt:variant>
        <vt:i4>6</vt:i4>
      </vt:variant>
    </vt:vector>
  </HeadingPairs>
  <TitlesOfParts>
    <vt:vector size="21" baseType="lpstr">
      <vt:lpstr>Paralucent Condensed Md</vt:lpstr>
      <vt:lpstr>Calibri</vt:lpstr>
      <vt:lpstr>Aptos</vt:lpstr>
      <vt:lpstr>Paralucent Condensed Bd</vt:lpstr>
      <vt:lpstr>Arial</vt:lpstr>
      <vt:lpstr>Avtal2025_Generell_Farg</vt:lpstr>
      <vt:lpstr>3_Avtal2025_Kategori_Kompetens_Farg</vt:lpstr>
      <vt:lpstr>1_Avtal2025_Kategori_Inklusion_Farg</vt:lpstr>
      <vt:lpstr>1_Avtal2025_Kategori_Distans_Farg</vt:lpstr>
      <vt:lpstr>1_Avtal2025_Kategori_Lon_Farg</vt:lpstr>
      <vt:lpstr>Avtal2025_Generell_Vit</vt:lpstr>
      <vt:lpstr>1_Avtal2025_Kategori_Lon_Vit</vt:lpstr>
      <vt:lpstr>1_Avtal2025_Kategori_Kompetens_Vit</vt:lpstr>
      <vt:lpstr>3_Avtal2025_Kategori_Inklusion_Vit</vt:lpstr>
      <vt:lpstr>2_Avtal2025_Kategori_Distans_Vit</vt:lpstr>
      <vt:lpstr>PowerPoint-presentation</vt:lpstr>
      <vt:lpstr>PowerPoint-presentation</vt:lpstr>
      <vt:lpstr>Central agreements to be renegotiated</vt:lpstr>
      <vt:lpstr>A collective bargaining process – step by step</vt:lpstr>
      <vt:lpstr>Get involved in the collective bargaining process!</vt:lpstr>
      <vt:lpstr>PowerPoint-presentation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subject/>
  <dc:creator>Maria Sylwan</dc:creator>
  <cp:keywords/>
  <dc:description/>
  <cp:lastModifiedBy>Maria Sylwan</cp:lastModifiedBy>
  <cp:revision>802</cp:revision>
  <cp:lastPrinted>2019-11-21T11:44:59Z</cp:lastPrinted>
  <dcterms:created xsi:type="dcterms:W3CDTF">2021-12-02T11:40:38Z</dcterms:created>
  <dcterms:modified xsi:type="dcterms:W3CDTF">2024-02-21T12:07:48Z</dcterms:modified>
  <cp:category/>
</cp:coreProperties>
</file>