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064" r:id="rId1"/>
    <p:sldMasterId id="2147484299" r:id="rId2"/>
    <p:sldMasterId id="2147484279" r:id="rId3"/>
    <p:sldMasterId id="2147484259" r:id="rId4"/>
    <p:sldMasterId id="2147484236" r:id="rId5"/>
    <p:sldMasterId id="2147484217" r:id="rId6"/>
    <p:sldMasterId id="2147484309" r:id="rId7"/>
    <p:sldMasterId id="2147484246" r:id="rId8"/>
    <p:sldMasterId id="2147484289" r:id="rId9"/>
    <p:sldMasterId id="2147484269" r:id="rId10"/>
  </p:sldMasterIdLst>
  <p:notesMasterIdLst>
    <p:notesMasterId r:id="rId17"/>
  </p:notesMasterIdLst>
  <p:handoutMasterIdLst>
    <p:handoutMasterId r:id="rId18"/>
  </p:handoutMasterIdLst>
  <p:sldIdLst>
    <p:sldId id="469" r:id="rId11"/>
    <p:sldId id="496" r:id="rId12"/>
    <p:sldId id="463" r:id="rId13"/>
    <p:sldId id="494" r:id="rId14"/>
    <p:sldId id="436" r:id="rId15"/>
    <p:sldId id="412" r:id="rId16"/>
  </p:sldIdLst>
  <p:sldSz cx="12192000" cy="6858000"/>
  <p:notesSz cx="9144000" cy="6858000"/>
  <p:embeddedFontLst>
    <p:embeddedFont>
      <p:font typeface="Paralucent Condensed Bd" panose="02000506040000020004" pitchFamily="2" charset="77"/>
      <p:regular r:id="rId19"/>
      <p:bold r:id="rId20"/>
    </p:embeddedFont>
    <p:embeddedFont>
      <p:font typeface="Paralucent Condensed Md" panose="02000506040000020004" pitchFamily="2" charset="77"/>
      <p:regular r:id="rId21"/>
    </p:embeddedFont>
  </p:embeddedFontLst>
  <p:defaultTextStyle>
    <a:defPPr>
      <a:defRPr lang="sv-S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240" userDrawn="1">
          <p15:clr>
            <a:srgbClr val="A4A3A4"/>
          </p15:clr>
        </p15:guide>
        <p15:guide id="3" orient="horz" pos="1072" userDrawn="1">
          <p15:clr>
            <a:srgbClr val="A4A3A4"/>
          </p15:clr>
        </p15:guide>
        <p15:guide id="4" pos="6440" userDrawn="1">
          <p15:clr>
            <a:srgbClr val="A4A3A4"/>
          </p15:clr>
        </p15:guide>
        <p15:guide id="6" orient="horz" pos="1495" userDrawn="1">
          <p15:clr>
            <a:srgbClr val="A4A3A4"/>
          </p15:clr>
        </p15:guide>
        <p15:guide id="9" orient="horz" pos="3551" userDrawn="1">
          <p15:clr>
            <a:srgbClr val="A4A3A4"/>
          </p15:clr>
        </p15:guide>
        <p15:guide id="10" pos="3689" userDrawn="1">
          <p15:clr>
            <a:srgbClr val="A4A3A4"/>
          </p15:clr>
        </p15:guide>
        <p15:guide id="11" pos="39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w Jonsson" initials="SJ" lastIdx="1" clrIdx="0">
    <p:extLst>
      <p:ext uri="{19B8F6BF-5375-455C-9EA6-DF929625EA0E}">
        <p15:presenceInfo xmlns:p15="http://schemas.microsoft.com/office/powerpoint/2012/main" userId="4963c80d2bb986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C77C3"/>
    <a:srgbClr val="17A524"/>
    <a:srgbClr val="EC8F39"/>
    <a:srgbClr val="17A624"/>
    <a:srgbClr val="6DB2B4"/>
    <a:srgbClr val="B276AC"/>
    <a:srgbClr val="000000"/>
    <a:srgbClr val="D1EDD4"/>
    <a:srgbClr val="EA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llanmörkt forma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 autoAdjust="0"/>
    <p:restoredTop sz="86454" autoAdjust="0"/>
  </p:normalViewPr>
  <p:slideViewPr>
    <p:cSldViewPr snapToGrid="0" snapToObjects="1">
      <p:cViewPr varScale="1">
        <p:scale>
          <a:sx n="112" d="100"/>
          <a:sy n="112" d="100"/>
        </p:scale>
        <p:origin x="216" y="976"/>
      </p:cViewPr>
      <p:guideLst>
        <p:guide pos="1240"/>
        <p:guide orient="horz" pos="1072"/>
        <p:guide pos="6440"/>
        <p:guide orient="horz" pos="1495"/>
        <p:guide orient="horz" pos="3551"/>
        <p:guide pos="3689"/>
        <p:guide pos="3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138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516ADA1-52B6-CF4B-9EB8-568969079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63F7B7-862F-B842-88E9-59AB09F13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36331-BF4F-554A-AF08-860CAFF9E95F}" type="datetimeFigureOut">
              <a:rPr lang="sv-SE" smtClean="0"/>
              <a:t>2024-02-21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67C680-4380-8542-A99E-D5D7022AD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230753-AED5-DB47-A820-2DF8E51A9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B8AD3-AE3B-C749-AEB4-936971CC00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58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5D1F-1F13-2B47-98A1-536B8072230E}" type="datetimeFigureOut">
              <a:rPr lang="sv-SE" smtClean="0"/>
              <a:t>2024-02-21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8ACA6-C841-674B-B8D6-1F7FC3C61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8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ajs6FGAt7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14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Länk till film: </a:t>
            </a:r>
            <a:r>
              <a:rPr lang="sv-SE" sz="1800" dirty="0">
                <a:effectLst/>
                <a:latin typeface="Calibri" panose="020F0502020204030204" pitchFamily="34" charset="0"/>
                <a:hlinkClick r:id="rId3"/>
              </a:rPr>
              <a:t>https://youtu.be/Cajs6FGAt7M</a:t>
            </a:r>
            <a:endParaRPr lang="sv-SE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41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är alla Unionens avtal som ska omförhandlas under 2025.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OBS! Notera stjärnan nere i höger hörn – den kan man, om man vill, dra till det kollektivavtal som gäller på företaget.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471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Detta är en översiktsbild över avtalsrörelsen 2025. Information om vad som sker i respektive fas i avtalsrörelsen framgår i dessa rutor. </a:t>
            </a:r>
            <a:br>
              <a:rPr lang="sv-SE" dirty="0"/>
            </a:b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Alla delar vilar på – och stäms kontinuerligt av gentemot – vad som står i de långsiktiga politiska plattformar som Unionens förtroendevalda formulerat inom olika områden. </a:t>
            </a:r>
            <a:br>
              <a:rPr lang="sv-SE" dirty="0"/>
            </a:br>
            <a:r>
              <a:rPr lang="sv-SE" dirty="0"/>
              <a:t>Unionen är noga i alla delar – det är ju trots allt många tusentals medlemmar som brukar omfattas av respektive centralt kollektivavtal som Unionen signerar.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srgbClr val="FF0000"/>
                </a:solidFill>
              </a:rPr>
              <a:t>OBS! Denna sida innehåller animationer och visas korrekt i presentationsläge. Delarna är gjorda i steg och klickas fram.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69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Första fasen – Insamlingsfasen</a:t>
            </a:r>
          </a:p>
          <a:p>
            <a:r>
              <a:rPr lang="sv-SE" b="0" dirty="0"/>
              <a:t>Här är lite mer detaljerad information om den fas vi är i nu.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85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9D9431D4-30C2-7C6D-E676-FDA6F1BBA5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1556792"/>
            <a:ext cx="5943649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B36FD4AC-EFAC-7032-47C6-55662F8F79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11424" y="2573740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5" name="Platshållare för Datum 18">
            <a:extLst>
              <a:ext uri="{FF2B5EF4-FFF2-40B4-BE49-F238E27FC236}">
                <a16:creationId xmlns:a16="http://schemas.microsoft.com/office/drawing/2014/main" id="{6C911385-1310-492E-0B26-0422FAF482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424" y="3861048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6" name="Platshållare för Namn 19">
            <a:extLst>
              <a:ext uri="{FF2B5EF4-FFF2-40B4-BE49-F238E27FC236}">
                <a16:creationId xmlns:a16="http://schemas.microsoft.com/office/drawing/2014/main" id="{0C43F10A-9BD7-FE58-DE3B-F26BB5A67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4283448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20070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197382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368336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456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rubrik 2">
            <a:extLst>
              <a:ext uri="{FF2B5EF4-FFF2-40B4-BE49-F238E27FC236}">
                <a16:creationId xmlns:a16="http://schemas.microsoft.com/office/drawing/2014/main" id="{4920F17E-6BA4-52DD-0A9F-065C19DC7B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221557F-8CF5-EFC9-777A-2ABAB41A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diagram 3">
            <a:extLst>
              <a:ext uri="{FF2B5EF4-FFF2-40B4-BE49-F238E27FC236}">
                <a16:creationId xmlns:a16="http://schemas.microsoft.com/office/drawing/2014/main" id="{0C51A37A-757C-C010-1F57-ABAC0092264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82873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D5E67510-C2E4-8B0B-0ADD-7F97661F8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C9A24C3-EF2F-5215-9FA3-50E713CE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CFA11EBE-D537-A8F6-1112-92CD560BB6B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859434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29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5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52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1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75C82C9-2854-202B-BBC9-8E0446C0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1556792"/>
            <a:ext cx="5943649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44FA5262-4C4E-F61B-ADEC-BA756D43BD6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11424" y="2573740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5" name="Platshållare för Datum 18">
            <a:extLst>
              <a:ext uri="{FF2B5EF4-FFF2-40B4-BE49-F238E27FC236}">
                <a16:creationId xmlns:a16="http://schemas.microsoft.com/office/drawing/2014/main" id="{1EAEF7EC-F14F-8C34-FE62-87337AA95E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424" y="3861048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6" name="Platshållare för Namn 19">
            <a:extLst>
              <a:ext uri="{FF2B5EF4-FFF2-40B4-BE49-F238E27FC236}">
                <a16:creationId xmlns:a16="http://schemas.microsoft.com/office/drawing/2014/main" id="{DCACED2F-E33C-E5FD-BE74-A50B9067EC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4283448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16648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356456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2558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7897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7896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2254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130063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979490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1009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9A29D233-7236-3018-E16A-5E7468E884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0A486EE3-E87D-7CD4-0B58-A5157FE1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BA2158D1-B546-ACC8-033C-229C7D2F6C3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00476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175442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2939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C0EAD11C-B666-94DE-CD6A-3D661AB15B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5943649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8A6640B-0BFB-31C1-BDAC-EA4D95057F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  <p:sp>
        <p:nvSpPr>
          <p:cNvPr id="6" name="Platshållare för Datum 18">
            <a:extLst>
              <a:ext uri="{FF2B5EF4-FFF2-40B4-BE49-F238E27FC236}">
                <a16:creationId xmlns:a16="http://schemas.microsoft.com/office/drawing/2014/main" id="{CCE680E0-477F-69C6-84DB-08C549960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5640" y="4509120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7" name="Platshållare för Namn 19">
            <a:extLst>
              <a:ext uri="{FF2B5EF4-FFF2-40B4-BE49-F238E27FC236}">
                <a16:creationId xmlns:a16="http://schemas.microsoft.com/office/drawing/2014/main" id="{93A2F4F4-10F6-0561-DFEB-308BE5555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5640" y="4931520"/>
            <a:ext cx="4816043" cy="21600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038072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7897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7896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4011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1611010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973372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379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62523D9A-9479-DA1A-706F-503ED6CD59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138DFC6E-9DD3-DA58-3D69-8BA20B83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5F183385-1A39-3AA3-80F5-A3687A858F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76976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14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1050901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43347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7897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7896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2047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156745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171820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1957057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063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28AC916B-8919-9A7C-48CB-04FAF796FA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EA9A15A-A855-93D5-6604-849D699E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46DB3954-5DD4-392A-8ACD-33241FB726E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396433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431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316161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81458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7897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7896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948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2591887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77626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189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09E5E269-78DB-5338-5A60-59D351C1A9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99"/>
          </a:solidFill>
        </p:spPr>
        <p:txBody>
          <a:bodyPr/>
          <a:lstStyle>
            <a:lvl1pPr marL="1915536" indent="0" algn="l">
              <a:buNone/>
              <a:defRPr sz="3200"/>
            </a:lvl1pPr>
          </a:lstStyle>
          <a:p>
            <a:r>
              <a:rPr lang="sv-SE" dirty="0"/>
              <a:t>Välj bakgrundsbild under fliken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FE4B702B-A11E-90C0-1682-30823EDD2215}"/>
              </a:ext>
            </a:extLst>
          </p:cNvPr>
          <p:cNvSpPr txBox="1">
            <a:spLocks/>
          </p:cNvSpPr>
          <p:nvPr userDrawn="1"/>
        </p:nvSpPr>
        <p:spPr>
          <a:xfrm>
            <a:off x="2855640" y="2292664"/>
            <a:ext cx="4161452" cy="90854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algn="l" defTabSz="914377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D46AC180-5979-375C-23CD-39AD9EC038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5640" y="3314857"/>
            <a:ext cx="5716492" cy="906231"/>
          </a:xfrm>
          <a:solidFill>
            <a:schemeClr val="tx2"/>
          </a:solidFill>
        </p:spPr>
        <p:txBody>
          <a:bodyPr wrap="none" lIns="90000" rIns="90000" anchor="b" anchorCtr="0">
            <a:spAutoFit/>
          </a:bodyPr>
          <a:lstStyle>
            <a:lvl1pPr marL="0" indent="0">
              <a:lnSpc>
                <a:spcPts val="7066"/>
              </a:lnSpc>
              <a:spcBef>
                <a:spcPts val="0"/>
              </a:spcBef>
              <a:buNone/>
              <a:defRPr sz="7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4158743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89302EC3-0034-B6CA-B911-8C059FACB0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F0717ED-B0A0-E5BB-9DEB-08C24232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E4E89337-79A1-EA67-8E33-D4B997C377B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297905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15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7A61436-8393-490B-E6EA-0C7BAC7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64300A9D-85C0-2C04-B6EA-DE7488534EA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5083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48754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1319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1318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2278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364614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51C940F-B3A5-60E6-7699-F5127B17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376C9DF-1D65-0BEC-B506-01BFCAB36E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30536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C3029C8-A448-6614-77B7-0257E4A6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3F194FF-FC0E-35F1-0524-887F5C8134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E5772DF7-EDBA-17C9-3370-C9927DC832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7F3F4D4A-1BA7-DEFE-3507-AEFEF94A46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19129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346A0FBB-D6D1-615A-36A5-27586BA7F4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570C2685-C0A6-0C35-DB0C-BC18CEA1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diagram 3">
            <a:extLst>
              <a:ext uri="{FF2B5EF4-FFF2-40B4-BE49-F238E27FC236}">
                <a16:creationId xmlns:a16="http://schemas.microsoft.com/office/drawing/2014/main" id="{4831DD90-666F-2C65-51B9-D01081A03F2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241237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3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E93F704A-EF45-928D-E508-249E4285D6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00" y="-3000"/>
            <a:ext cx="12196800" cy="6864000"/>
          </a:xfrm>
          <a:prstGeom prst="rect">
            <a:avLst/>
          </a:prstGeom>
          <a:solidFill>
            <a:srgbClr val="999999"/>
          </a:solidFill>
        </p:spPr>
        <p:txBody>
          <a:bodyPr tIns="72000"/>
          <a:lstStyle>
            <a:lvl1pPr marL="1915152" indent="0" algn="l">
              <a:lnSpc>
                <a:spcPts val="2533"/>
              </a:lnSpc>
              <a:spcBef>
                <a:spcPts val="0"/>
              </a:spcBef>
              <a:buNone/>
              <a:defRPr/>
            </a:lvl1pPr>
          </a:lstStyle>
          <a:p>
            <a:r>
              <a:rPr lang="sv-SE" dirty="0"/>
              <a:t>Klicka på ikonen för att lägga till en bild eller film.</a:t>
            </a:r>
          </a:p>
        </p:txBody>
      </p:sp>
    </p:spTree>
    <p:extLst>
      <p:ext uri="{BB962C8B-B14F-4D97-AF65-F5344CB8AC3E}">
        <p14:creationId xmlns:p14="http://schemas.microsoft.com/office/powerpoint/2010/main" val="596648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766B7BF-FD9B-9160-1844-8B1F34CBB5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3509FE0B-1EF8-8807-AA5E-E2FF4309803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3040930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29882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1319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1318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2205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1316257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609732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652278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2">
            <a:extLst>
              <a:ext uri="{FF2B5EF4-FFF2-40B4-BE49-F238E27FC236}">
                <a16:creationId xmlns:a16="http://schemas.microsoft.com/office/drawing/2014/main" id="{154E24E5-A059-1BC5-0A59-8354AA7263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32C3C7-43D1-852B-8742-6AE79594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diagram 3">
            <a:extLst>
              <a:ext uri="{FF2B5EF4-FFF2-40B4-BE49-F238E27FC236}">
                <a16:creationId xmlns:a16="http://schemas.microsoft.com/office/drawing/2014/main" id="{D7D1AA93-4839-B22D-A4D6-84AA00CEABF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272916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751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538769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101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9BD8F25-2D9F-7F2F-ADCF-9C4749615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622" y="1124744"/>
            <a:ext cx="7680000" cy="2856840"/>
          </a:xfrm>
        </p:spPr>
        <p:txBody>
          <a:bodyPr anchor="b" anchorCtr="0"/>
          <a:lstStyle>
            <a:lvl1pPr marL="263993" indent="-263993">
              <a:lnSpc>
                <a:spcPts val="48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”Skriv ditt citat här och vem du citerar nere till höger”.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C9705E5-BEBC-D43E-D41F-74E745864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3200" y="4004744"/>
            <a:ext cx="4876615" cy="240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sv-SE" sz="2133" b="0" kern="1200" dirty="0">
                <a:solidFill>
                  <a:schemeClr val="bg2"/>
                </a:solidFill>
                <a:latin typeface="Paralucent Condensed Bd" panose="02000506030000020004" pitchFamily="50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133" b="1">
                <a:solidFill>
                  <a:srgbClr val="B1DFAB"/>
                </a:solidFill>
              </a:defRPr>
            </a:lvl2pPr>
            <a:lvl3pPr marL="914377" indent="0">
              <a:buNone/>
              <a:defRPr sz="2133" b="1">
                <a:solidFill>
                  <a:srgbClr val="B1DFAB"/>
                </a:solidFill>
              </a:defRPr>
            </a:lvl3pPr>
            <a:lvl4pPr marL="1371566" indent="0">
              <a:buNone/>
              <a:defRPr sz="2133" b="1">
                <a:solidFill>
                  <a:srgbClr val="B1DFAB"/>
                </a:solidFill>
              </a:defRPr>
            </a:lvl4pPr>
            <a:lvl5pPr marL="1828754" indent="0">
              <a:buNone/>
              <a:defRPr sz="2133" b="1">
                <a:solidFill>
                  <a:srgbClr val="B1DFAB"/>
                </a:solidFill>
              </a:defRPr>
            </a:lvl5pPr>
          </a:lstStyle>
          <a:p>
            <a:pPr lvl="0"/>
            <a:r>
              <a:rPr lang="sv-SE" dirty="0"/>
              <a:t>Namn citerad person</a:t>
            </a:r>
          </a:p>
        </p:txBody>
      </p:sp>
    </p:spTree>
    <p:extLst>
      <p:ext uri="{BB962C8B-B14F-4D97-AF65-F5344CB8AC3E}">
        <p14:creationId xmlns:p14="http://schemas.microsoft.com/office/powerpoint/2010/main" val="680228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1319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1318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9455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2580792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DA78BD1-2228-97C9-CC48-F8AEF9137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29483435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8CB07A3-313E-7307-C275-5DE67F86C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BAA3091-6E67-17AC-C061-AA3D55D654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90EA602E-3BE9-5689-E288-3A21294CAE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15038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57F1DE77-22BA-607F-0F75-2FFD5932BD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038A59FE-EC92-1A9C-5D82-A897FB2E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C780580B-2715-7199-672A-366E3A49CB7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441772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924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987356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92702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1319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1318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3359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350551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80712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DA78BD1-2228-97C9-CC48-F8AEF9137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15578510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8CB07A3-313E-7307-C275-5DE67F86C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BAA3091-6E67-17AC-C061-AA3D55D654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90EA602E-3BE9-5689-E288-3A21294CAE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0465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E5EA705D-91F7-9816-DC79-FCC04F5AA9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89DDFEC2-A813-8F8B-0657-3A40CAAA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B7F23B39-6ACC-3A49-2C5A-E79C328F5EE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668873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789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634"/>
            <a:ext cx="4161452" cy="908540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5652743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Rad 2 (kan tas bort)</a:t>
            </a:r>
          </a:p>
        </p:txBody>
      </p:sp>
    </p:spTree>
    <p:extLst>
      <p:ext uri="{BB962C8B-B14F-4D97-AF65-F5344CB8AC3E}">
        <p14:creationId xmlns:p14="http://schemas.microsoft.com/office/powerpoint/2010/main" val="2169064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77948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016235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1319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1318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8820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168651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två spalter</a:t>
            </a:r>
          </a:p>
        </p:txBody>
      </p:sp>
    </p:spTree>
    <p:extLst>
      <p:ext uri="{BB962C8B-B14F-4D97-AF65-F5344CB8AC3E}">
        <p14:creationId xmlns:p14="http://schemas.microsoft.com/office/powerpoint/2010/main" val="3149848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DA78BD1-2228-97C9-CC48-F8AEF9137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168651"/>
          </a:xfrm>
          <a:prstGeom prst="rect">
            <a:avLst/>
          </a:prstGeom>
        </p:spPr>
        <p:txBody>
          <a:bodyPr vert="horz" lIns="0" tIns="0" rIns="0" bIns="0" numCol="4" spcCol="216000" rtlCol="0">
            <a:no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och skriv text som automatiskt delas i 4 spalter</a:t>
            </a:r>
          </a:p>
        </p:txBody>
      </p:sp>
    </p:spTree>
    <p:extLst>
      <p:ext uri="{BB962C8B-B14F-4D97-AF65-F5344CB8AC3E}">
        <p14:creationId xmlns:p14="http://schemas.microsoft.com/office/powerpoint/2010/main" val="500047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8CB07A3-313E-7307-C275-5DE67F86C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BAA3091-6E67-17AC-C061-AA3D55D654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ikonen för att lägga till en bild. </a:t>
            </a:r>
            <a:r>
              <a:rPr lang="sv-SE" dirty="0" err="1"/>
              <a:t>Unionenbilder</a:t>
            </a:r>
            <a:r>
              <a:rPr lang="sv-SE" dirty="0"/>
              <a:t> finns under fliken Unionen/Bilder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90EA602E-3BE9-5689-E288-3A21294CAE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9816" y="2168982"/>
            <a:ext cx="4005853" cy="3166988"/>
          </a:xfr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844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17" y="2187897"/>
            <a:ext cx="3936000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003" y="2187896"/>
            <a:ext cx="3936000" cy="3168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/>
              <a:t>Klicka här för att ändra format på bakgrundstexten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två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tre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fyra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83058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59A1B067-0A9B-DB50-9DC9-B2B96B207E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34B53280-EDE7-73EB-97C3-A0F8EF26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695B8A42-9D89-90CE-FCC1-35C87FF8D0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72756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53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0.jp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6468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5" r:id="rId3"/>
    <p:sldLayoutId id="2147484198" r:id="rId4"/>
    <p:sldLayoutId id="2147484323" r:id="rId5"/>
    <p:sldLayoutId id="2147484324" r:id="rId6"/>
    <p:sldLayoutId id="2147484322" r:id="rId7"/>
    <p:sldLayoutId id="2147484197" r:id="rId8"/>
    <p:sldLayoutId id="2147484205" r:id="rId9"/>
    <p:sldLayoutId id="2147484207" r:id="rId10"/>
    <p:sldLayoutId id="2147484209" r:id="rId11"/>
    <p:sldLayoutId id="2147484213" r:id="rId12"/>
    <p:sldLayoutId id="2147484211" r:id="rId13"/>
    <p:sldLayoutId id="2147484337" r:id="rId14"/>
    <p:sldLayoutId id="2147484215" r:id="rId15"/>
    <p:sldLayoutId id="2147484216" r:id="rId16"/>
    <p:sldLayoutId id="2147483939" r:id="rId17"/>
    <p:sldLayoutId id="2147483920" r:id="rId18"/>
    <p:sldLayoutId id="2147484338" r:id="rId19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1822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6" r:id="rId6"/>
    <p:sldLayoutId id="2147484332" r:id="rId7"/>
    <p:sldLayoutId id="214748427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028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6" r:id="rId6"/>
    <p:sldLayoutId id="2147484336" r:id="rId7"/>
    <p:sldLayoutId id="214748430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401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6" r:id="rId6"/>
    <p:sldLayoutId id="2147484335" r:id="rId7"/>
    <p:sldLayoutId id="214748428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0886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6" r:id="rId6"/>
    <p:sldLayoutId id="2147484334" r:id="rId7"/>
    <p:sldLayoutId id="214748426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7388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3" r:id="rId6"/>
    <p:sldLayoutId id="2147484333" r:id="rId7"/>
    <p:sldLayoutId id="214748424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439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220" r:id="rId2"/>
    <p:sldLayoutId id="2147484222" r:id="rId3"/>
    <p:sldLayoutId id="2147484224" r:id="rId4"/>
    <p:sldLayoutId id="2147484320" r:id="rId5"/>
    <p:sldLayoutId id="2147484321" r:id="rId6"/>
    <p:sldLayoutId id="2147484328" r:id="rId7"/>
    <p:sldLayoutId id="214748423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365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6" r:id="rId6"/>
    <p:sldLayoutId id="2147484329" r:id="rId7"/>
    <p:sldLayoutId id="214748431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706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48" r:id="rId2"/>
    <p:sldLayoutId id="2147484249" r:id="rId3"/>
    <p:sldLayoutId id="2147484250" r:id="rId4"/>
    <p:sldLayoutId id="2147484257" r:id="rId5"/>
    <p:sldLayoutId id="2147484258" r:id="rId6"/>
    <p:sldLayoutId id="2147484330" r:id="rId7"/>
    <p:sldLayoutId id="214748425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lägga till text på två rader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16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2410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6" r:id="rId6"/>
    <p:sldLayoutId id="2147484331" r:id="rId7"/>
    <p:sldLayoutId id="214748429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ajs6FGAt7M?feature=oembed" TargetMode="Externa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text, logotyp, grafisk design, aqua&#10;&#10;Automatiskt genererad beskrivning">
            <a:extLst>
              <a:ext uri="{FF2B5EF4-FFF2-40B4-BE49-F238E27FC236}">
                <a16:creationId xmlns:a16="http://schemas.microsoft.com/office/drawing/2014/main" id="{7ABD94D4-28EF-17DF-3D49-CE7045619C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descr="Avtalsrörelse – vad är det och varför ska jag bry mig?">
            <a:hlinkClick r:id="" action="ppaction://media"/>
            <a:extLst>
              <a:ext uri="{FF2B5EF4-FFF2-40B4-BE49-F238E27FC236}">
                <a16:creationId xmlns:a16="http://schemas.microsoft.com/office/drawing/2014/main" id="{F428B803-FD4F-A40F-2E88-7C293EC31D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7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 13">
            <a:extLst>
              <a:ext uri="{FF2B5EF4-FFF2-40B4-BE49-F238E27FC236}">
                <a16:creationId xmlns:a16="http://schemas.microsoft.com/office/drawing/2014/main" id="{7E9DCE35-C0D8-1CE0-40D0-3FED5505C8D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pic>
          <p:nvPicPr>
            <p:cNvPr id="12" name="Bildobjekt 11" descr="En bild som visar text, skärmbild, Teckensnitt, Webbplats&#10;&#10;Automatiskt genererad beskrivning">
              <a:extLst>
                <a:ext uri="{FF2B5EF4-FFF2-40B4-BE49-F238E27FC236}">
                  <a16:creationId xmlns:a16="http://schemas.microsoft.com/office/drawing/2014/main" id="{8F4E83D7-F910-F780-761A-1A0CB2AB555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2D5FC6C5-7B60-615D-F006-9807CB4C4B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68947" y="5815584"/>
              <a:ext cx="914400" cy="914400"/>
            </a:xfrm>
            <a:prstGeom prst="rect">
              <a:avLst/>
            </a:prstGeom>
            <a:solidFill>
              <a:schemeClr val="bg2"/>
            </a:solidFill>
            <a:ln w="31750" cap="rnd"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sv-SE" sz="1800" dirty="0" err="1">
                <a:solidFill>
                  <a:schemeClr val="bg2"/>
                </a:solidFill>
              </a:endParaRPr>
            </a:p>
          </p:txBody>
        </p:sp>
      </p:grp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C3A15E89-AB5B-62FC-6A36-5827C3C9F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8949" y="6074341"/>
            <a:ext cx="52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l 1">
            <a:extLst>
              <a:ext uri="{FF2B5EF4-FFF2-40B4-BE49-F238E27FC236}">
                <a16:creationId xmlns:a16="http://schemas.microsoft.com/office/drawing/2014/main" id="{0F80F9DC-E191-DBD7-A843-4425431522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28" y="2457301"/>
            <a:ext cx="121936" cy="180000"/>
          </a:xfrm>
          <a:prstGeom prst="rect">
            <a:avLst/>
          </a:prstGeom>
        </p:spPr>
      </p:pic>
      <p:pic>
        <p:nvPicPr>
          <p:cNvPr id="31" name="Pil 2">
            <a:extLst>
              <a:ext uri="{FF2B5EF4-FFF2-40B4-BE49-F238E27FC236}">
                <a16:creationId xmlns:a16="http://schemas.microsoft.com/office/drawing/2014/main" id="{7D2EE078-A00A-C7E0-BB90-CC1F264895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1797" y="3043187"/>
            <a:ext cx="121936" cy="180000"/>
          </a:xfrm>
          <a:prstGeom prst="rect">
            <a:avLst/>
          </a:prstGeom>
        </p:spPr>
      </p:pic>
      <p:pic>
        <p:nvPicPr>
          <p:cNvPr id="32" name="Pil 3">
            <a:extLst>
              <a:ext uri="{FF2B5EF4-FFF2-40B4-BE49-F238E27FC236}">
                <a16:creationId xmlns:a16="http://schemas.microsoft.com/office/drawing/2014/main" id="{675463AF-0438-D748-1C8E-9F61727B2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1797" y="4175277"/>
            <a:ext cx="121936" cy="180000"/>
          </a:xfrm>
          <a:prstGeom prst="rect">
            <a:avLst/>
          </a:prstGeom>
        </p:spPr>
      </p:pic>
      <p:pic>
        <p:nvPicPr>
          <p:cNvPr id="33" name="Pil 4">
            <a:extLst>
              <a:ext uri="{FF2B5EF4-FFF2-40B4-BE49-F238E27FC236}">
                <a16:creationId xmlns:a16="http://schemas.microsoft.com/office/drawing/2014/main" id="{9D8D541B-EDB3-CB78-4E9F-D3C7B4A626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525" y="4787735"/>
            <a:ext cx="121936" cy="180000"/>
          </a:xfrm>
          <a:prstGeom prst="rect">
            <a:avLst/>
          </a:prstGeom>
        </p:spPr>
      </p:pic>
      <p:pic>
        <p:nvPicPr>
          <p:cNvPr id="34" name="Pil 5">
            <a:extLst>
              <a:ext uri="{FF2B5EF4-FFF2-40B4-BE49-F238E27FC236}">
                <a16:creationId xmlns:a16="http://schemas.microsoft.com/office/drawing/2014/main" id="{EB498655-0056-8C98-1899-4446DFA36A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89" y="2454126"/>
            <a:ext cx="121936" cy="180000"/>
          </a:xfrm>
          <a:prstGeom prst="rect">
            <a:avLst/>
          </a:prstGeom>
        </p:spPr>
      </p:pic>
      <p:pic>
        <p:nvPicPr>
          <p:cNvPr id="35" name="Pil 6">
            <a:extLst>
              <a:ext uri="{FF2B5EF4-FFF2-40B4-BE49-F238E27FC236}">
                <a16:creationId xmlns:a16="http://schemas.microsoft.com/office/drawing/2014/main" id="{CB01CE1F-54CA-2195-4233-EC99E3BB9C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418" y="2457301"/>
            <a:ext cx="121936" cy="180000"/>
          </a:xfrm>
          <a:prstGeom prst="rect">
            <a:avLst/>
          </a:prstGeom>
        </p:spPr>
      </p:pic>
      <p:pic>
        <p:nvPicPr>
          <p:cNvPr id="36" name="Pil 7">
            <a:extLst>
              <a:ext uri="{FF2B5EF4-FFF2-40B4-BE49-F238E27FC236}">
                <a16:creationId xmlns:a16="http://schemas.microsoft.com/office/drawing/2014/main" id="{23566971-CA8A-891A-B093-8013DC6F87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095" y="2457301"/>
            <a:ext cx="121936" cy="180000"/>
          </a:xfrm>
          <a:prstGeom prst="rect">
            <a:avLst/>
          </a:prstGeom>
        </p:spPr>
      </p:pic>
      <p:pic>
        <p:nvPicPr>
          <p:cNvPr id="14" name="Insamling S">
            <a:extLst>
              <a:ext uri="{FF2B5EF4-FFF2-40B4-BE49-F238E27FC236}">
                <a16:creationId xmlns:a16="http://schemas.microsoft.com/office/drawing/2014/main" id="{41A8D4DD-9389-6478-3D3E-07061F58C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3" y="2031608"/>
            <a:ext cx="1864182" cy="1729717"/>
          </a:xfrm>
          <a:prstGeom prst="rect">
            <a:avLst/>
          </a:prstGeom>
        </p:spPr>
      </p:pic>
      <p:pic>
        <p:nvPicPr>
          <p:cNvPr id="40" name="Förbundsråd 1 S">
            <a:extLst>
              <a:ext uri="{FF2B5EF4-FFF2-40B4-BE49-F238E27FC236}">
                <a16:creationId xmlns:a16="http://schemas.microsoft.com/office/drawing/2014/main" id="{8736B3CA-9A68-943D-0E56-18C906E09D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997" y="2030303"/>
            <a:ext cx="1864182" cy="935147"/>
          </a:xfrm>
          <a:prstGeom prst="rect">
            <a:avLst/>
          </a:prstGeom>
        </p:spPr>
      </p:pic>
      <p:pic>
        <p:nvPicPr>
          <p:cNvPr id="16" name="Förbundsråd 2 S">
            <a:extLst>
              <a:ext uri="{FF2B5EF4-FFF2-40B4-BE49-F238E27FC236}">
                <a16:creationId xmlns:a16="http://schemas.microsoft.com/office/drawing/2014/main" id="{7730218F-21B1-3C92-DD0C-CA1DD16B28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2206473" y="3174605"/>
            <a:ext cx="1858069" cy="935147"/>
          </a:xfrm>
          <a:prstGeom prst="rect">
            <a:avLst/>
          </a:prstGeom>
        </p:spPr>
      </p:pic>
      <p:pic>
        <p:nvPicPr>
          <p:cNvPr id="17" name="FI-plattform S">
            <a:extLst>
              <a:ext uri="{FF2B5EF4-FFF2-40B4-BE49-F238E27FC236}">
                <a16:creationId xmlns:a16="http://schemas.microsoft.com/office/drawing/2014/main" id="{E2775B2A-21A1-D083-C512-52B2E7D6F9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473" y="4327433"/>
            <a:ext cx="1937527" cy="1546355"/>
          </a:xfrm>
          <a:prstGeom prst="rect">
            <a:avLst/>
          </a:prstGeom>
        </p:spPr>
      </p:pic>
      <p:pic>
        <p:nvPicPr>
          <p:cNvPr id="18" name="Formulering S">
            <a:extLst>
              <a:ext uri="{FF2B5EF4-FFF2-40B4-BE49-F238E27FC236}">
                <a16:creationId xmlns:a16="http://schemas.microsoft.com/office/drawing/2014/main" id="{D9C57190-7802-135D-3A2E-C6E7536C56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275" y="2031608"/>
            <a:ext cx="1855921" cy="1959367"/>
          </a:xfrm>
          <a:prstGeom prst="rect">
            <a:avLst/>
          </a:prstGeom>
        </p:spPr>
      </p:pic>
      <p:pic>
        <p:nvPicPr>
          <p:cNvPr id="19" name="Förhandling S">
            <a:extLst>
              <a:ext uri="{FF2B5EF4-FFF2-40B4-BE49-F238E27FC236}">
                <a16:creationId xmlns:a16="http://schemas.microsoft.com/office/drawing/2014/main" id="{912E4ADF-DE22-00E4-07CF-07D11ABC29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6077" y="2031609"/>
            <a:ext cx="1852010" cy="1518042"/>
          </a:xfrm>
          <a:prstGeom prst="rect">
            <a:avLst/>
          </a:prstGeom>
        </p:spPr>
      </p:pic>
      <p:pic>
        <p:nvPicPr>
          <p:cNvPr id="20" name="Avtal S">
            <a:extLst>
              <a:ext uri="{FF2B5EF4-FFF2-40B4-BE49-F238E27FC236}">
                <a16:creationId xmlns:a16="http://schemas.microsoft.com/office/drawing/2014/main" id="{4532D496-5476-DD6D-E4A7-8CF2670C5B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7534" y="2031609"/>
            <a:ext cx="1851052" cy="1911742"/>
          </a:xfrm>
          <a:prstGeom prst="rect">
            <a:avLst/>
          </a:prstGeom>
        </p:spPr>
      </p:pic>
      <p:pic>
        <p:nvPicPr>
          <p:cNvPr id="21" name="Implementering S">
            <a:extLst>
              <a:ext uri="{FF2B5EF4-FFF2-40B4-BE49-F238E27FC236}">
                <a16:creationId xmlns:a16="http://schemas.microsoft.com/office/drawing/2014/main" id="{73E89A64-9F59-C64E-D1B4-FBD1D0DC99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3361" y="2031608"/>
            <a:ext cx="1833622" cy="1100173"/>
          </a:xfrm>
          <a:prstGeom prst="rect">
            <a:avLst/>
          </a:prstGeom>
        </p:spPr>
      </p:pic>
      <p:sp>
        <p:nvSpPr>
          <p:cNvPr id="23" name="Rektangel över Förbundsråd 1">
            <a:extLst>
              <a:ext uri="{FF2B5EF4-FFF2-40B4-BE49-F238E27FC236}">
                <a16:creationId xmlns:a16="http://schemas.microsoft.com/office/drawing/2014/main" id="{C46D64F6-3063-FEFA-9374-B842E46A7B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5163" y="1889458"/>
            <a:ext cx="10026837" cy="4318000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8" name="Rektangel över Förbundsråd 2">
            <a:extLst>
              <a:ext uri="{FF2B5EF4-FFF2-40B4-BE49-F238E27FC236}">
                <a16:creationId xmlns:a16="http://schemas.microsoft.com/office/drawing/2014/main" id="{E32216FF-3CC4-9D8B-7B96-F64B4CFC38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78481" y="3046531"/>
            <a:ext cx="2111676" cy="3525031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9" name="Rektangel över FI-plattform">
            <a:extLst>
              <a:ext uri="{FF2B5EF4-FFF2-40B4-BE49-F238E27FC236}">
                <a16:creationId xmlns:a16="http://schemas.microsoft.com/office/drawing/2014/main" id="{668D79D4-2BA3-E97A-1400-5B9A847D93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3143" y="4351212"/>
            <a:ext cx="2111676" cy="2220350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4" name="Rektangel över Formulering">
            <a:extLst>
              <a:ext uri="{FF2B5EF4-FFF2-40B4-BE49-F238E27FC236}">
                <a16:creationId xmlns:a16="http://schemas.microsoft.com/office/drawing/2014/main" id="{243F0E1A-3E91-9097-A749-0AD4D7E29C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3628" y="1889458"/>
            <a:ext cx="7897004" cy="2653507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5" name="Rektangel över Förhandling">
            <a:extLst>
              <a:ext uri="{FF2B5EF4-FFF2-40B4-BE49-F238E27FC236}">
                <a16:creationId xmlns:a16="http://schemas.microsoft.com/office/drawing/2014/main" id="{031CA90D-985F-A8AD-F3BE-BBE26DA63C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1755" y="1891431"/>
            <a:ext cx="5997452" cy="2651534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6" name="Rektangel över Avtal">
            <a:extLst>
              <a:ext uri="{FF2B5EF4-FFF2-40B4-BE49-F238E27FC236}">
                <a16:creationId xmlns:a16="http://schemas.microsoft.com/office/drawing/2014/main" id="{74DBDC61-1340-9426-F62B-5EA6D175C7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51557" y="1887485"/>
            <a:ext cx="4037650" cy="2659426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7" name="Rektangel över Implementering">
            <a:extLst>
              <a:ext uri="{FF2B5EF4-FFF2-40B4-BE49-F238E27FC236}">
                <a16:creationId xmlns:a16="http://schemas.microsoft.com/office/drawing/2014/main" id="{66F31622-3A69-9A4A-0530-6F3865E1F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92305" y="1885512"/>
            <a:ext cx="2099548" cy="2659426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pic>
        <p:nvPicPr>
          <p:cNvPr id="56" name="Pil 1">
            <a:extLst>
              <a:ext uri="{FF2B5EF4-FFF2-40B4-BE49-F238E27FC236}">
                <a16:creationId xmlns:a16="http://schemas.microsoft.com/office/drawing/2014/main" id="{CBCBAFDB-8F42-E506-1364-26C0DD93D1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88" y="2457976"/>
            <a:ext cx="121936" cy="180000"/>
          </a:xfrm>
          <a:prstGeom prst="rect">
            <a:avLst/>
          </a:prstGeom>
        </p:spPr>
      </p:pic>
      <p:pic>
        <p:nvPicPr>
          <p:cNvPr id="57" name="Pil 2">
            <a:extLst>
              <a:ext uri="{FF2B5EF4-FFF2-40B4-BE49-F238E27FC236}">
                <a16:creationId xmlns:a16="http://schemas.microsoft.com/office/drawing/2014/main" id="{E2DF7CDF-EE46-E0FF-9554-8AFBD41868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3357" y="3043862"/>
            <a:ext cx="121936" cy="180000"/>
          </a:xfrm>
          <a:prstGeom prst="rect">
            <a:avLst/>
          </a:prstGeom>
        </p:spPr>
      </p:pic>
      <p:pic>
        <p:nvPicPr>
          <p:cNvPr id="63" name="Pil 3">
            <a:extLst>
              <a:ext uri="{FF2B5EF4-FFF2-40B4-BE49-F238E27FC236}">
                <a16:creationId xmlns:a16="http://schemas.microsoft.com/office/drawing/2014/main" id="{647C9376-E942-5707-CA5F-E10E15314A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3357" y="4175952"/>
            <a:ext cx="121936" cy="180000"/>
          </a:xfrm>
          <a:prstGeom prst="rect">
            <a:avLst/>
          </a:prstGeom>
        </p:spPr>
      </p:pic>
      <p:pic>
        <p:nvPicPr>
          <p:cNvPr id="59" name="Pil 4">
            <a:extLst>
              <a:ext uri="{FF2B5EF4-FFF2-40B4-BE49-F238E27FC236}">
                <a16:creationId xmlns:a16="http://schemas.microsoft.com/office/drawing/2014/main" id="{90112B78-952B-0303-7787-4372E9CA9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5" y="4788410"/>
            <a:ext cx="121936" cy="180000"/>
          </a:xfrm>
          <a:prstGeom prst="rect">
            <a:avLst/>
          </a:prstGeom>
        </p:spPr>
      </p:pic>
      <p:pic>
        <p:nvPicPr>
          <p:cNvPr id="60" name="Pil 5">
            <a:extLst>
              <a:ext uri="{FF2B5EF4-FFF2-40B4-BE49-F238E27FC236}">
                <a16:creationId xmlns:a16="http://schemas.microsoft.com/office/drawing/2014/main" id="{A768C0C3-E26A-248F-636B-DC173E47C8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149" y="2454801"/>
            <a:ext cx="121936" cy="180000"/>
          </a:xfrm>
          <a:prstGeom prst="rect">
            <a:avLst/>
          </a:prstGeom>
        </p:spPr>
      </p:pic>
      <p:pic>
        <p:nvPicPr>
          <p:cNvPr id="61" name="Pil 6">
            <a:extLst>
              <a:ext uri="{FF2B5EF4-FFF2-40B4-BE49-F238E27FC236}">
                <a16:creationId xmlns:a16="http://schemas.microsoft.com/office/drawing/2014/main" id="{3F4856E5-0E1F-61A8-690C-C9DEBC1F9B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978" y="2457976"/>
            <a:ext cx="121936" cy="180000"/>
          </a:xfrm>
          <a:prstGeom prst="rect">
            <a:avLst/>
          </a:prstGeom>
        </p:spPr>
      </p:pic>
      <p:pic>
        <p:nvPicPr>
          <p:cNvPr id="62" name="Pil 7">
            <a:extLst>
              <a:ext uri="{FF2B5EF4-FFF2-40B4-BE49-F238E27FC236}">
                <a16:creationId xmlns:a16="http://schemas.microsoft.com/office/drawing/2014/main" id="{249A49A4-DEBA-8FD3-56C4-26BAD26472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655" y="2457976"/>
            <a:ext cx="121936" cy="180000"/>
          </a:xfrm>
          <a:prstGeom prst="rect">
            <a:avLst/>
          </a:prstGeom>
        </p:spPr>
      </p:pic>
      <p:sp>
        <p:nvSpPr>
          <p:cNvPr id="4" name="Rektangel Hela">
            <a:extLst>
              <a:ext uri="{FF2B5EF4-FFF2-40B4-BE49-F238E27FC236}">
                <a16:creationId xmlns:a16="http://schemas.microsoft.com/office/drawing/2014/main" id="{15C7237E-42FE-ECF8-92A7-EB3BC56BCA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640" y="1889458"/>
            <a:ext cx="11861799" cy="4318000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pic>
        <p:nvPicPr>
          <p:cNvPr id="5" name="Insamling L">
            <a:extLst>
              <a:ext uri="{FF2B5EF4-FFF2-40B4-BE49-F238E27FC236}">
                <a16:creationId xmlns:a16="http://schemas.microsoft.com/office/drawing/2014/main" id="{10D2E5D4-9AFC-791B-0C37-2DBE9168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08" y="1757763"/>
            <a:ext cx="3873500" cy="3594100"/>
          </a:xfrm>
          <a:prstGeom prst="rect">
            <a:avLst/>
          </a:prstGeom>
        </p:spPr>
      </p:pic>
      <p:pic>
        <p:nvPicPr>
          <p:cNvPr id="22" name="Förbundsråd 1 L">
            <a:extLst>
              <a:ext uri="{FF2B5EF4-FFF2-40B4-BE49-F238E27FC236}">
                <a16:creationId xmlns:a16="http://schemas.microsoft.com/office/drawing/2014/main" id="{E6C02333-B81F-FA4D-4AE0-769A5CD660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1522" y="1752299"/>
            <a:ext cx="3873500" cy="1943100"/>
          </a:xfrm>
          <a:prstGeom prst="rect">
            <a:avLst/>
          </a:prstGeom>
        </p:spPr>
      </p:pic>
      <p:pic>
        <p:nvPicPr>
          <p:cNvPr id="7" name="Förbundsråd 2 L">
            <a:extLst>
              <a:ext uri="{FF2B5EF4-FFF2-40B4-BE49-F238E27FC236}">
                <a16:creationId xmlns:a16="http://schemas.microsoft.com/office/drawing/2014/main" id="{44D56530-59C9-FF0E-6636-7DE759F9EE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1815489" y="2546186"/>
            <a:ext cx="3860800" cy="1943100"/>
          </a:xfrm>
          <a:prstGeom prst="rect">
            <a:avLst/>
          </a:prstGeom>
        </p:spPr>
      </p:pic>
      <p:pic>
        <p:nvPicPr>
          <p:cNvPr id="8" name="FI-plattform L">
            <a:extLst>
              <a:ext uri="{FF2B5EF4-FFF2-40B4-BE49-F238E27FC236}">
                <a16:creationId xmlns:a16="http://schemas.microsoft.com/office/drawing/2014/main" id="{34E2F27F-4A01-5300-6D15-262732AEE4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489" y="3352998"/>
            <a:ext cx="4025900" cy="3213100"/>
          </a:xfrm>
          <a:prstGeom prst="rect">
            <a:avLst/>
          </a:prstGeom>
        </p:spPr>
      </p:pic>
      <p:pic>
        <p:nvPicPr>
          <p:cNvPr id="9" name="Formulering L">
            <a:extLst>
              <a:ext uri="{FF2B5EF4-FFF2-40B4-BE49-F238E27FC236}">
                <a16:creationId xmlns:a16="http://schemas.microsoft.com/office/drawing/2014/main" id="{BFA860FD-1708-669A-5E8B-EC4CFA5139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409" y="1757763"/>
            <a:ext cx="3873500" cy="4089400"/>
          </a:xfrm>
          <a:prstGeom prst="rect">
            <a:avLst/>
          </a:prstGeom>
        </p:spPr>
      </p:pic>
      <p:pic>
        <p:nvPicPr>
          <p:cNvPr id="10" name="Förhandling L">
            <a:extLst>
              <a:ext uri="{FF2B5EF4-FFF2-40B4-BE49-F238E27FC236}">
                <a16:creationId xmlns:a16="http://schemas.microsoft.com/office/drawing/2014/main" id="{6C320D01-4515-2C0B-F85D-63031C32A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178" y="1757763"/>
            <a:ext cx="3873500" cy="3175000"/>
          </a:xfrm>
          <a:prstGeom prst="rect">
            <a:avLst/>
          </a:prstGeom>
        </p:spPr>
      </p:pic>
      <p:pic>
        <p:nvPicPr>
          <p:cNvPr id="12" name="Avtal L">
            <a:extLst>
              <a:ext uri="{FF2B5EF4-FFF2-40B4-BE49-F238E27FC236}">
                <a16:creationId xmlns:a16="http://schemas.microsoft.com/office/drawing/2014/main" id="{7B162787-F37F-9CDE-E91F-366E148A1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947" y="1757763"/>
            <a:ext cx="3873500" cy="4000500"/>
          </a:xfrm>
          <a:prstGeom prst="rect">
            <a:avLst/>
          </a:prstGeom>
        </p:spPr>
      </p:pic>
      <p:pic>
        <p:nvPicPr>
          <p:cNvPr id="13" name="Implementering L">
            <a:extLst>
              <a:ext uri="{FF2B5EF4-FFF2-40B4-BE49-F238E27FC236}">
                <a16:creationId xmlns:a16="http://schemas.microsoft.com/office/drawing/2014/main" id="{9D119781-62B9-BB73-87A9-3F9F04EB53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4717" y="1757763"/>
            <a:ext cx="3810000" cy="2286000"/>
          </a:xfrm>
          <a:prstGeom prst="rect">
            <a:avLst/>
          </a:prstGeom>
        </p:spPr>
      </p:pic>
      <p:pic>
        <p:nvPicPr>
          <p:cNvPr id="15" name="Startbild">
            <a:extLst>
              <a:ext uri="{FF2B5EF4-FFF2-40B4-BE49-F238E27FC236}">
                <a16:creationId xmlns:a16="http://schemas.microsoft.com/office/drawing/2014/main" id="{C35292DA-1ED4-21F1-5E8E-A571B861AB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46" t="2262" r="2141" b="1838"/>
          <a:stretch/>
        </p:blipFill>
        <p:spPr>
          <a:xfrm>
            <a:off x="0" y="1651886"/>
            <a:ext cx="12192000" cy="5206113"/>
          </a:xfrm>
          <a:prstGeom prst="rect">
            <a:avLst/>
          </a:prstGeom>
        </p:spPr>
      </p:pic>
      <p:pic>
        <p:nvPicPr>
          <p:cNvPr id="41" name="Bildobjekt 40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8F8E089A-1846-C1F1-6C5F-1FE0CB85C9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/>
          <a:srcRect l="13580" b="75913"/>
          <a:stretch/>
        </p:blipFill>
        <p:spPr>
          <a:xfrm>
            <a:off x="1655618" y="-1"/>
            <a:ext cx="10536382" cy="16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ubrik" descr="En bild som visar text, Mobiltelefon, skärmbild, pryl&#10;&#10;Automatiskt genererad beskrivning">
            <a:extLst>
              <a:ext uri="{FF2B5EF4-FFF2-40B4-BE49-F238E27FC236}">
                <a16:creationId xmlns:a16="http://schemas.microsoft.com/office/drawing/2014/main" id="{F33BABD3-47CF-0D66-973A-8E5C9EFD0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3" b="79899"/>
          <a:stretch/>
        </p:blipFill>
        <p:spPr>
          <a:xfrm>
            <a:off x="1648690" y="-1"/>
            <a:ext cx="10543309" cy="1378527"/>
          </a:xfrm>
          <a:prstGeom prst="rect">
            <a:avLst/>
          </a:prstGeom>
        </p:spPr>
      </p:pic>
      <p:pic>
        <p:nvPicPr>
          <p:cNvPr id="9" name="Insamling" descr="En bild som visar text, Mobiltelefon, skärmbild, pryl&#10;&#10;Automatiskt genererad beskrivning">
            <a:extLst>
              <a:ext uri="{FF2B5EF4-FFF2-40B4-BE49-F238E27FC236}">
                <a16:creationId xmlns:a16="http://schemas.microsoft.com/office/drawing/2014/main" id="{F58E596A-BFD2-8A51-5501-CC12DB6D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2" t="20100" r="51761" b="8283"/>
          <a:stretch/>
        </p:blipFill>
        <p:spPr>
          <a:xfrm>
            <a:off x="1648691" y="1378526"/>
            <a:ext cx="4232564" cy="4911437"/>
          </a:xfrm>
          <a:prstGeom prst="rect">
            <a:avLst/>
          </a:prstGeom>
        </p:spPr>
      </p:pic>
      <p:grpSp>
        <p:nvGrpSpPr>
          <p:cNvPr id="12" name="Mobil">
            <a:extLst>
              <a:ext uri="{FF2B5EF4-FFF2-40B4-BE49-F238E27FC236}">
                <a16:creationId xmlns:a16="http://schemas.microsoft.com/office/drawing/2014/main" id="{CF8A775D-14EF-2325-2DFA-2810F481E164}"/>
              </a:ext>
            </a:extLst>
          </p:cNvPr>
          <p:cNvGrpSpPr/>
          <p:nvPr/>
        </p:nvGrpSpPr>
        <p:grpSpPr>
          <a:xfrm>
            <a:off x="6096000" y="1288472"/>
            <a:ext cx="6095999" cy="5569527"/>
            <a:chOff x="6096000" y="1288472"/>
            <a:chExt cx="6095999" cy="5569527"/>
          </a:xfrm>
        </p:grpSpPr>
        <p:pic>
          <p:nvPicPr>
            <p:cNvPr id="10" name="Bildobjekt 9" descr="En bild som visar text, Mobiltelefon, skärmbild, pryl&#10;&#10;Automatiskt genererad beskrivning">
              <a:extLst>
                <a:ext uri="{FF2B5EF4-FFF2-40B4-BE49-F238E27FC236}">
                  <a16:creationId xmlns:a16="http://schemas.microsoft.com/office/drawing/2014/main" id="{70A60205-288E-3744-10DC-B8CF90D4F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864" t="18788"/>
            <a:stretch/>
          </p:blipFill>
          <p:spPr>
            <a:xfrm>
              <a:off x="7176654" y="1288472"/>
              <a:ext cx="5015345" cy="5569527"/>
            </a:xfrm>
            <a:prstGeom prst="rect">
              <a:avLst/>
            </a:prstGeom>
          </p:spPr>
        </p:pic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74436570-1D82-0D8B-0B69-CD218D355BC7}"/>
                </a:ext>
              </a:extLst>
            </p:cNvPr>
            <p:cNvSpPr/>
            <p:nvPr/>
          </p:nvSpPr>
          <p:spPr>
            <a:xfrm>
              <a:off x="6096000" y="1600199"/>
              <a:ext cx="2098964" cy="2673927"/>
            </a:xfrm>
            <a:prstGeom prst="rect">
              <a:avLst/>
            </a:prstGeom>
            <a:solidFill>
              <a:schemeClr val="bg2"/>
            </a:solidFill>
            <a:ln w="31750" cap="rnd"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sv-SE" sz="1800" dirty="0" err="1">
                <a:solidFill>
                  <a:schemeClr val="bg2"/>
                </a:solidFill>
              </a:endParaRPr>
            </a:p>
          </p:txBody>
        </p:sp>
      </p:grpSp>
      <p:pic>
        <p:nvPicPr>
          <p:cNvPr id="14" name="QR" descr="En bild som visar text, Mobiltelefon, skärmbild, pryl&#10;&#10;Automatiskt genererad beskrivning">
            <a:extLst>
              <a:ext uri="{FF2B5EF4-FFF2-40B4-BE49-F238E27FC236}">
                <a16:creationId xmlns:a16="http://schemas.microsoft.com/office/drawing/2014/main" id="{86A9369C-9470-1333-F30E-BB704B28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61" t="23333" r="32784" b="37677"/>
          <a:stretch/>
        </p:blipFill>
        <p:spPr>
          <a:xfrm>
            <a:off x="6005944" y="1600199"/>
            <a:ext cx="2189019" cy="26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931862"/>
      </p:ext>
    </p:extLst>
  </p:cSld>
  <p:clrMapOvr>
    <a:masterClrMapping/>
  </p:clrMapOvr>
</p:sld>
</file>

<file path=ppt/theme/theme1.xml><?xml version="1.0" encoding="utf-8"?>
<a:theme xmlns:a="http://schemas.openxmlformats.org/drawingml/2006/main" name="Avtal2025_Generell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10.xml><?xml version="1.0" encoding="utf-8"?>
<a:theme xmlns:a="http://schemas.openxmlformats.org/drawingml/2006/main" name="2_Avtal2025_Kategori_Distans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vtal2025_Kategori_Kompetens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3.xml><?xml version="1.0" encoding="utf-8"?>
<a:theme xmlns:a="http://schemas.openxmlformats.org/drawingml/2006/main" name="1_Avtal2025_Kategori_Inklusion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4.xml><?xml version="1.0" encoding="utf-8"?>
<a:theme xmlns:a="http://schemas.openxmlformats.org/drawingml/2006/main" name="1_Avtal2025_Kategori_Distans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5.xml><?xml version="1.0" encoding="utf-8"?>
<a:theme xmlns:a="http://schemas.openxmlformats.org/drawingml/2006/main" name="1_Avtal2025_Kategori_Lon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6.xml><?xml version="1.0" encoding="utf-8"?>
<a:theme xmlns:a="http://schemas.openxmlformats.org/drawingml/2006/main" name="Avtal2025_Generell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7.xml><?xml version="1.0" encoding="utf-8"?>
<a:theme xmlns:a="http://schemas.openxmlformats.org/drawingml/2006/main" name="1_Avtal2025_Kategori_Lon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8.xml><?xml version="1.0" encoding="utf-8"?>
<a:theme xmlns:a="http://schemas.openxmlformats.org/drawingml/2006/main" name="1_Avtal2025_Kategori_Kompetens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9.xml><?xml version="1.0" encoding="utf-8"?>
<a:theme xmlns:a="http://schemas.openxmlformats.org/drawingml/2006/main" name="3_Avtal2025_Kategori_Inklusion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8679</TotalTime>
  <Words>172</Words>
  <Application>Microsoft Macintosh PowerPoint</Application>
  <PresentationFormat>Bredbild</PresentationFormat>
  <Paragraphs>13</Paragraphs>
  <Slides>6</Slides>
  <Notes>5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10</vt:i4>
      </vt:variant>
      <vt:variant>
        <vt:lpstr>Bildrubriker</vt:lpstr>
      </vt:variant>
      <vt:variant>
        <vt:i4>6</vt:i4>
      </vt:variant>
    </vt:vector>
  </HeadingPairs>
  <TitlesOfParts>
    <vt:vector size="20" baseType="lpstr">
      <vt:lpstr>Paralucent Condensed Md</vt:lpstr>
      <vt:lpstr>Calibri</vt:lpstr>
      <vt:lpstr>Paralucent Condensed Bd</vt:lpstr>
      <vt:lpstr>Arial</vt:lpstr>
      <vt:lpstr>Avtal2025_Generell_Farg</vt:lpstr>
      <vt:lpstr>3_Avtal2025_Kategori_Kompetens_Farg</vt:lpstr>
      <vt:lpstr>1_Avtal2025_Kategori_Inklusion_Farg</vt:lpstr>
      <vt:lpstr>1_Avtal2025_Kategori_Distans_Farg</vt:lpstr>
      <vt:lpstr>1_Avtal2025_Kategori_Lon_Farg</vt:lpstr>
      <vt:lpstr>Avtal2025_Generell_Vit</vt:lpstr>
      <vt:lpstr>1_Avtal2025_Kategori_Lon_Vit</vt:lpstr>
      <vt:lpstr>1_Avtal2025_Kategori_Kompetens_Vit</vt:lpstr>
      <vt:lpstr>3_Avtal2025_Kategori_Inklusion_Vit</vt:lpstr>
      <vt:lpstr>2_Avtal2025_Kategori_Distans_Vit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Maria Sylwan</dc:creator>
  <cp:keywords/>
  <dc:description/>
  <cp:lastModifiedBy>Maria Sylwan</cp:lastModifiedBy>
  <cp:revision>763</cp:revision>
  <cp:lastPrinted>2019-11-21T11:44:59Z</cp:lastPrinted>
  <dcterms:created xsi:type="dcterms:W3CDTF">2021-12-02T11:40:38Z</dcterms:created>
  <dcterms:modified xsi:type="dcterms:W3CDTF">2024-02-21T12:06:34Z</dcterms:modified>
  <cp:category/>
</cp:coreProperties>
</file>