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00" r:id="rId2"/>
  </p:sldMasterIdLst>
  <p:notesMasterIdLst>
    <p:notesMasterId r:id="rId10"/>
  </p:notesMasterIdLst>
  <p:sldIdLst>
    <p:sldId id="497" r:id="rId3"/>
    <p:sldId id="405" r:id="rId4"/>
    <p:sldId id="465" r:id="rId5"/>
    <p:sldId id="505" r:id="rId6"/>
    <p:sldId id="406" r:id="rId7"/>
    <p:sldId id="464" r:id="rId8"/>
    <p:sldId id="49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aralucent Condensed Bd" panose="02000506030000020004" pitchFamily="50" charset="0"/>
      <p:regular r:id="rId15"/>
    </p:embeddedFont>
    <p:embeddedFont>
      <p:font typeface="Paralucent Condensed Md" panose="02000506040000020004" pitchFamily="50" charset="0"/>
      <p:regular r:id="rId1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snapToGrid="0">
      <p:cViewPr varScale="1">
        <p:scale>
          <a:sx n="97" d="100"/>
          <a:sy n="97"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7FB96-E451-44AA-B7A5-80FCB72F13A5}" type="datetimeFigureOut">
              <a:rPr lang="sv-SE" smtClean="0"/>
              <a:t>2023-01-23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897FE-CFF6-46C7-BF49-8639B135EFD8}" type="slidenum">
              <a:rPr lang="sv-SE" smtClean="0"/>
              <a:t>‹#›</a:t>
            </a:fld>
            <a:endParaRPr lang="sv-SE"/>
          </a:p>
        </p:txBody>
      </p:sp>
    </p:spTree>
    <p:extLst>
      <p:ext uri="{BB962C8B-B14F-4D97-AF65-F5344CB8AC3E}">
        <p14:creationId xmlns:p14="http://schemas.microsoft.com/office/powerpoint/2010/main" val="112674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onen.se/rad-och-stod/branschdelegation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7g10.scene7.com/is/content/Unionen/L%C3%B6nebilding%20och%20samh%C3%A4llsekonomi_SP220929_k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A8ACA6-C841-674B-B8D6-1F7FC3C6174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75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är en överblicksbild över alla Unionens avtal som ska omförhandlas under 2023. </a:t>
            </a:r>
            <a:br>
              <a:rPr lang="sv-SE"/>
            </a:br>
            <a:r>
              <a:rPr lang="sv-SE"/>
              <a:t>Det är ca tre år sedan sist och förra gången var det väldigt speciellt i och med att det samtidigt pågick en pandemi.</a:t>
            </a:r>
          </a:p>
          <a:p>
            <a:r>
              <a:rPr lang="sv-SE"/>
              <a:t>Även den här gången är det speciellt i och med inflationsläget och en på många sätt skakig omvärld som påverkar oss. </a:t>
            </a:r>
            <a:br>
              <a:rPr lang="sv-SE"/>
            </a:br>
            <a:br>
              <a:rPr lang="sv-SE"/>
            </a:br>
            <a:r>
              <a:rPr lang="sv-SE"/>
              <a:t>OBS! Notera stjärnan utanför bild uppe i höger, den kan man om man vill dra till det kollektivavtal som gäller på företaget. </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819A59-D44A-4B1F-9B08-5309DC1762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7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som ändå alltid är sig likt är de olika faser som Unionen går igenom innan man sätter pennan på pappret och skriver under en avtalsuppgörelse. </a:t>
            </a:r>
            <a:br>
              <a:rPr lang="sv-SE"/>
            </a:br>
            <a:r>
              <a:rPr lang="sv-SE"/>
              <a:t>Vid tiden för vårt årsmöte har Unionens avtalsansvariga ofta redan växlat krav och påbörjat sina förhandlingar respektive motpart hos arbetsgivarorganisationerna. </a:t>
            </a:r>
            <a:br>
              <a:rPr lang="sv-SE"/>
            </a:br>
            <a:r>
              <a:rPr lang="sv-SE"/>
              <a:t>Även innan dess har dock flera förberedande steg tagits och även efter underskriften ska det ju till lokala förhandlingar, framförallt löneförhandlingar, men det kan ju även ha skett andra förändringar i avtalet som blir viktiga att hålla koll på och som kan innebära att antingen vi eller arbetsgivaren vill sätta oss ned för förhandling kring våra villkor på företaget. </a:t>
            </a:r>
            <a:br>
              <a:rPr lang="sv-SE"/>
            </a:br>
            <a:br>
              <a:rPr lang="sv-SE"/>
            </a:br>
            <a:br>
              <a:rPr lang="sv-SE"/>
            </a:b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BE8CE-ED9F-4DF3-8021-5D059FF779A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80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 vad vill Unionen och vad vill arbetsgivarna? </a:t>
            </a:r>
            <a:br>
              <a:rPr lang="sv-SE"/>
            </a:br>
            <a:r>
              <a:rPr lang="sv-SE"/>
              <a:t>Avtalskraven från både Unionen och arbetsgivarmotparten för aktuell avtalsområde hittar ni på respektive </a:t>
            </a:r>
            <a:r>
              <a:rPr lang="sv-SE" dirty="0"/>
              <a:t>branschdelegations hemsida </a:t>
            </a:r>
            <a:r>
              <a:rPr lang="sv-SE" dirty="0">
                <a:hlinkClick r:id="rId3"/>
              </a:rPr>
              <a:t>Branschdelegationer - förhandlar i avtalsrörelsen </a:t>
            </a:r>
            <a:r>
              <a:rPr lang="sv-SE">
                <a:hlinkClick r:id="rId3"/>
              </a:rPr>
              <a:t>| Unionen</a:t>
            </a:r>
            <a:r>
              <a:rPr lang="sv-SE"/>
              <a:t> så snart avtalskraven växlats. </a:t>
            </a:r>
            <a:br>
              <a:rPr lang="sv-SE"/>
            </a:br>
            <a:r>
              <a:rPr lang="sv-SE"/>
              <a:t>Klicka på länken i bilen i den blå rutan och visa den uppställning som gjorts för ert avtalsområde. </a:t>
            </a:r>
            <a:br>
              <a:rPr lang="sv-SE"/>
            </a:br>
            <a:r>
              <a:rPr lang="sv-SE"/>
              <a:t>Om några avtalskrav ännu inte växlats, klicka istället på länken i länken i den lila rutan för att veta vilka prioriterade frågor som Unionen har på samtliga sina avtalsområden. </a:t>
            </a:r>
            <a:br>
              <a:rPr lang="sv-SE"/>
            </a:b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A40CA-F693-420A-AF37-1224AB22715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31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Med anledning av avtalskravet 4,4% i löneökningar</a:t>
            </a:r>
            <a:r>
              <a:rPr lang="sv-SE" sz="1800">
                <a:effectLst/>
                <a:latin typeface="Calibri" panose="020F0502020204030204" pitchFamily="34" charset="0"/>
                <a:ea typeface="Calibri" panose="020F0502020204030204" pitchFamily="34" charset="0"/>
              </a:rPr>
              <a:t>, följer här två bilder som förklarar hur Unionen och stora industriförbund inom LO, tänker kring lönebildning. </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Vi vill ha ”bästa möjliga löneökning”, vilket inte innebär att varje år få högsta möjliga siffra på löneökningarna, utan den siffra som ger bäst reallöneökningar över tid. Kräver vi löneökningar som förvärrar inflationen är våra löneökningar nämligen inget värda. För att förstå varför ett krav som är lägre än inflationen faktiskt över tid kan ge mer pengar i plånboken, kan det vara bra att göra en historisk </a:t>
            </a:r>
            <a:r>
              <a:rPr lang="sv-SE" sz="1800" dirty="0">
                <a:effectLst/>
                <a:latin typeface="Calibri" panose="020F0502020204030204" pitchFamily="34" charset="0"/>
                <a:ea typeface="Calibri" panose="020F0502020204030204" pitchFamily="34" charset="0"/>
              </a:rPr>
              <a:t>tillbakablick kring hur det gått i </a:t>
            </a:r>
            <a:r>
              <a:rPr lang="sv-SE" sz="1800">
                <a:effectLst/>
                <a:latin typeface="Calibri" panose="020F0502020204030204" pitchFamily="34" charset="0"/>
                <a:ea typeface="Calibri" panose="020F0502020204030204" pitchFamily="34" charset="0"/>
              </a:rPr>
              <a:t>tidigare avtalrörelser. Som ni ser finns det en tydlig brytpunkt </a:t>
            </a:r>
            <a:r>
              <a:rPr lang="sv-SE" sz="1800" dirty="0">
                <a:effectLst/>
                <a:latin typeface="Calibri" panose="020F0502020204030204" pitchFamily="34" charset="0"/>
                <a:ea typeface="Calibri" panose="020F0502020204030204" pitchFamily="34" charset="0"/>
              </a:rPr>
              <a:t>i hur facken i Sverige resonerade före och efter </a:t>
            </a:r>
            <a:r>
              <a:rPr lang="sv-SE" sz="1800">
                <a:effectLst/>
                <a:latin typeface="Calibri" panose="020F0502020204030204" pitchFamily="34" charset="0"/>
                <a:ea typeface="Calibri" panose="020F0502020204030204" pitchFamily="34" charset="0"/>
              </a:rPr>
              <a:t>90-talskrisen.</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I visningslägen klickar man sig igenom denna bild varefter ni pratar. Vill man inte prata själv, finns det en </a:t>
            </a:r>
            <a:r>
              <a:rPr lang="sv-SE" sz="1800" dirty="0">
                <a:effectLst/>
                <a:latin typeface="Calibri" panose="020F0502020204030204" pitchFamily="34" charset="0"/>
                <a:ea typeface="Calibri" panose="020F0502020204030204" pitchFamily="34" charset="0"/>
              </a:rPr>
              <a:t>filminspelning på 9 minuter med Unionens chefsekonom Tobias </a:t>
            </a:r>
            <a:r>
              <a:rPr lang="sv-SE" sz="1800">
                <a:effectLst/>
                <a:latin typeface="Calibri" panose="020F0502020204030204" pitchFamily="34" charset="0"/>
                <a:ea typeface="Calibri" panose="020F0502020204030204" pitchFamily="34" charset="0"/>
              </a:rPr>
              <a:t>Brännemo där han går igenom denna och nästa bild. </a:t>
            </a:r>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Länk till filmen: </a:t>
            </a:r>
            <a:r>
              <a:rPr lang="sv-SE" sz="2800" dirty="0">
                <a:hlinkClick r:id="rId3"/>
              </a:rPr>
              <a:t>https://s7g10.scene7.com/is/content/Unionen/Lönebilding och samhällsekonomi_SP220929_</a:t>
            </a:r>
            <a:r>
              <a:rPr lang="sv-SE" sz="2800">
                <a:hlinkClick r:id="rId3"/>
              </a:rPr>
              <a:t>kort/</a:t>
            </a:r>
            <a:r>
              <a:rPr lang="sv-SE" sz="2800"/>
              <a:t> </a:t>
            </a:r>
            <a:br>
              <a:rPr lang="sv-SE" sz="2800"/>
            </a:br>
            <a:r>
              <a:rPr lang="sv-SE"/>
              <a:t>Det finns även ytterligare en film (ca 10 min) som ni kan se om ni vill rustar er lite ytterligare, här pratar förhandlingschef Martin Wästfelt tillsammans med Tobias Brännemo och beskriver de krav som vi ställer gemensamt med Facken inom Industrin (se www.unionen.se/avtal-2023 under rubriken</a:t>
            </a:r>
            <a:r>
              <a:rPr lang="sv-SE" b="1" i="0">
                <a:solidFill>
                  <a:srgbClr val="1D891F"/>
                </a:solidFill>
                <a:effectLst/>
                <a:latin typeface="Paralucent Condensed Md" panose="02000506040000020004" pitchFamily="50" charset="0"/>
              </a:rPr>
              <a:t> ”Löneökningskrav på 4,4% - vad händer nu i avtalsrörelsen?”</a:t>
            </a:r>
            <a:r>
              <a:rPr lang="sv-SE" b="0" i="0">
                <a:solidFill>
                  <a:srgbClr val="1D891F"/>
                </a:solidFill>
                <a:effectLst/>
                <a:latin typeface="Paralucent Condensed Md" panose="02000506040000020004" pitchFamily="50" charset="0"/>
              </a:rPr>
              <a:t>).</a:t>
            </a:r>
            <a:r>
              <a:rPr lang="sv-SE" b="1" i="0">
                <a:solidFill>
                  <a:srgbClr val="1D891F"/>
                </a:solidFill>
                <a:effectLst/>
                <a:latin typeface="Paralucent Condensed Md" panose="02000506040000020004" pitchFamily="50" charset="0"/>
              </a:rPr>
              <a:t>  </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A8ACA6-C841-674B-B8D6-1F7FC3C6174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93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 notering under förra bilden. </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A8ACA6-C841-674B-B8D6-1F7FC3C6174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19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A8ACA6-C841-674B-B8D6-1F7FC3C6174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483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bg>
      <p:bgPr>
        <a:solidFill>
          <a:schemeClr val="tx2"/>
        </a:solidFill>
        <a:effectLst/>
      </p:bgPr>
    </p:bg>
    <p:spTree>
      <p:nvGrpSpPr>
        <p:cNvPr id="1" name=""/>
        <p:cNvGrpSpPr/>
        <p:nvPr/>
      </p:nvGrpSpPr>
      <p:grpSpPr>
        <a:xfrm>
          <a:off x="0" y="0"/>
          <a:ext cx="0" cy="0"/>
          <a:chOff x="0" y="0"/>
          <a:chExt cx="0" cy="0"/>
        </a:xfrm>
      </p:grpSpPr>
      <p:pic>
        <p:nvPicPr>
          <p:cNvPr id="29" name="Bildobjekt 28" descr="En bild som visar bord, hatt&#10;&#10;Automatiskt genererad beskrivning">
            <a:extLst>
              <a:ext uri="{FF2B5EF4-FFF2-40B4-BE49-F238E27FC236}">
                <a16:creationId xmlns:a16="http://schemas.microsoft.com/office/drawing/2014/main" id="{40F0FE64-0C0A-42DD-BDC8-7F88A077F3B6}"/>
              </a:ext>
            </a:extLst>
          </p:cNvPr>
          <p:cNvPicPr>
            <a:picLocks noChangeAspect="1"/>
          </p:cNvPicPr>
          <p:nvPr userDrawn="1"/>
        </p:nvPicPr>
        <p:blipFill>
          <a:blip r:embed="rId2"/>
          <a:stretch>
            <a:fillRect/>
          </a:stretch>
        </p:blipFill>
        <p:spPr>
          <a:xfrm>
            <a:off x="1784" y="0"/>
            <a:ext cx="12188432" cy="6858000"/>
          </a:xfrm>
          <a:prstGeom prst="rect">
            <a:avLst/>
          </a:prstGeom>
        </p:spPr>
      </p:pic>
      <p:sp>
        <p:nvSpPr>
          <p:cNvPr id="23" name="Rubrik 1">
            <a:extLst>
              <a:ext uri="{FF2B5EF4-FFF2-40B4-BE49-F238E27FC236}">
                <a16:creationId xmlns:a16="http://schemas.microsoft.com/office/drawing/2014/main" id="{DB7AAAF1-B566-49B9-97E1-FE0F7239EF1A}"/>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2" name="Underrubrik 2">
            <a:extLst>
              <a:ext uri="{FF2B5EF4-FFF2-40B4-BE49-F238E27FC236}">
                <a16:creationId xmlns:a16="http://schemas.microsoft.com/office/drawing/2014/main" id="{7C42A7AD-C52B-4CD0-89A3-A84206006C5C}"/>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11" name="Platshållare för Datum 18">
            <a:extLst>
              <a:ext uri="{FF2B5EF4-FFF2-40B4-BE49-F238E27FC236}">
                <a16:creationId xmlns:a16="http://schemas.microsoft.com/office/drawing/2014/main" id="{318229C7-8FA2-422A-8FF5-83E092D6E57C}"/>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10" name="Platshållare för Namn 19">
            <a:extLst>
              <a:ext uri="{FF2B5EF4-FFF2-40B4-BE49-F238E27FC236}">
                <a16:creationId xmlns:a16="http://schemas.microsoft.com/office/drawing/2014/main" id="{8A1251E7-BB30-433D-BED2-9FBC84E78726}"/>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
        <p:nvSpPr>
          <p:cNvPr id="9" name="Platshållare för logga 20">
            <a:extLst>
              <a:ext uri="{FF2B5EF4-FFF2-40B4-BE49-F238E27FC236}">
                <a16:creationId xmlns:a16="http://schemas.microsoft.com/office/drawing/2014/main" id="{004E9676-D726-4D37-A51F-C4E3F9A07EE2}"/>
              </a:ext>
            </a:extLst>
          </p:cNvPr>
          <p:cNvSpPr>
            <a:spLocks noGrp="1"/>
          </p:cNvSpPr>
          <p:nvPr>
            <p:ph type="body" sz="quarter" idx="14" hasCustomPrompt="1"/>
          </p:nvPr>
        </p:nvSpPr>
        <p:spPr>
          <a:xfrm>
            <a:off x="7934400" y="6039604"/>
            <a:ext cx="2246400" cy="364800"/>
          </a:xfrm>
          <a:prstGeom prst="rect">
            <a:avLst/>
          </a:prstGeom>
          <a:blipFill>
            <a:blip r:embed="rId3"/>
            <a:stretch>
              <a:fillRect/>
            </a:stretch>
          </a:blipFill>
        </p:spPr>
        <p:txBody>
          <a:bodyPr>
            <a:noAutofit/>
          </a:bodyPr>
          <a:lstStyle>
            <a:lvl1pPr marL="38399" indent="0">
              <a:buNone/>
              <a:defRPr/>
            </a:lvl1pPr>
            <a:lvl2pPr marL="457189" indent="0" algn="l">
              <a:buNone/>
              <a:defRPr sz="1333"/>
            </a:lvl2pPr>
            <a:lvl3pPr algn="l">
              <a:defRPr sz="1333"/>
            </a:lvl3pPr>
            <a:lvl4pPr marL="1371566" indent="0" algn="l">
              <a:buNone/>
              <a:defRPr sz="1333"/>
            </a:lvl4pPr>
            <a:lvl5pPr algn="l">
              <a:defRPr sz="133"/>
            </a:lvl5pPr>
          </a:lstStyle>
          <a:p>
            <a:pPr lvl="4"/>
            <a:r>
              <a:rPr lang="sv-SE" dirty="0"/>
              <a:t> </a:t>
            </a:r>
          </a:p>
        </p:txBody>
      </p:sp>
      <p:pic>
        <p:nvPicPr>
          <p:cNvPr id="4" name="Bildobjekt 3">
            <a:extLst>
              <a:ext uri="{FF2B5EF4-FFF2-40B4-BE49-F238E27FC236}">
                <a16:creationId xmlns:a16="http://schemas.microsoft.com/office/drawing/2014/main" id="{7E9CB516-49B6-400A-8CA7-B09D2CC6B201}"/>
              </a:ext>
            </a:extLst>
          </p:cNvPr>
          <p:cNvPicPr>
            <a:picLocks noChangeAspect="1"/>
          </p:cNvPicPr>
          <p:nvPr userDrawn="1"/>
        </p:nvPicPr>
        <p:blipFill>
          <a:blip r:embed="rId4"/>
          <a:stretch>
            <a:fillRect/>
          </a:stretch>
        </p:blipFill>
        <p:spPr>
          <a:xfrm>
            <a:off x="7577" y="0"/>
            <a:ext cx="12176847" cy="6858000"/>
          </a:xfrm>
          <a:prstGeom prst="rect">
            <a:avLst/>
          </a:prstGeom>
        </p:spPr>
      </p:pic>
    </p:spTree>
    <p:extLst>
      <p:ext uri="{BB962C8B-B14F-4D97-AF65-F5344CB8AC3E}">
        <p14:creationId xmlns:p14="http://schemas.microsoft.com/office/powerpoint/2010/main" val="340414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lage 1">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3048000" y="0"/>
            <a:ext cx="3048000" cy="3432000"/>
          </a:xfrm>
          <a:prstGeom prst="rect">
            <a:avLst/>
          </a:prstGeom>
          <a:solidFill>
            <a:schemeClr val="accent3"/>
          </a:solidFill>
        </p:spPr>
        <p:txBody>
          <a:bodyPr lIns="216000" tIns="288000" rIns="216000" bIns="216000">
            <a:noAutofit/>
          </a:bodyPr>
          <a:lstStyle>
            <a:lvl1pPr marL="0" indent="0">
              <a:spcBef>
                <a:spcPts val="0"/>
              </a:spcBef>
              <a:spcAft>
                <a:spcPts val="0"/>
              </a:spcAft>
              <a:buNone/>
              <a:defRPr lang="sv-SE" sz="3200" kern="1200" dirty="0">
                <a:solidFill>
                  <a:schemeClr val="bg2"/>
                </a:solidFill>
                <a:latin typeface="Paralucent Condensed Md" panose="02000506040000020004" pitchFamily="50" charset="0"/>
                <a:ea typeface="+mn-ea"/>
                <a:cs typeface="+mn-cs"/>
              </a:defRPr>
            </a:lvl1pPr>
            <a:lvl2pPr marL="457189"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6096000" y="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9144000" y="0"/>
            <a:ext cx="3052800" cy="3432000"/>
          </a:xfrm>
          <a:prstGeom prst="rect">
            <a:avLst/>
          </a:prstGeom>
          <a:solidFill>
            <a:schemeClr val="accent1"/>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3432000"/>
            <a:ext cx="3052800" cy="3432000"/>
          </a:xfrm>
          <a:prstGeom prst="rect">
            <a:avLst/>
          </a:prstGeom>
          <a:solidFill>
            <a:schemeClr val="accent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3046151" y="343200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6096000" y="3432000"/>
            <a:ext cx="3048000" cy="3432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335992" lvl="0" indent="-335992">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9144000" y="343200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Tree>
    <p:extLst>
      <p:ext uri="{BB962C8B-B14F-4D97-AF65-F5344CB8AC3E}">
        <p14:creationId xmlns:p14="http://schemas.microsoft.com/office/powerpoint/2010/main" val="275016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lage 2">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3048000" y="0"/>
            <a:ext cx="3048000" cy="3432000"/>
          </a:xfrm>
          <a:prstGeom prst="rect">
            <a:avLst/>
          </a:prstGeom>
          <a:solidFill>
            <a:schemeClr val="tx2"/>
          </a:solidFill>
        </p:spPr>
        <p:txBody>
          <a:bodyPr lIns="216000" tIns="288000" rIns="216000" bIns="216000">
            <a:noAutofit/>
          </a:bodyPr>
          <a:lstStyle>
            <a:lvl1pPr marL="0" indent="0">
              <a:spcBef>
                <a:spcPts val="0"/>
              </a:spcBef>
              <a:spcAft>
                <a:spcPts val="0"/>
              </a:spcAft>
              <a:buNone/>
              <a:defRPr lang="sv-SE" sz="3200" kern="1200" dirty="0">
                <a:solidFill>
                  <a:schemeClr val="bg2"/>
                </a:solidFill>
                <a:latin typeface="Paralucent Condensed Md" panose="02000506040000020004" pitchFamily="50" charset="0"/>
                <a:ea typeface="+mn-ea"/>
                <a:cs typeface="+mn-cs"/>
              </a:defRPr>
            </a:lvl1pPr>
            <a:lvl2pPr marL="457189"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6096000" y="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9144000" y="0"/>
            <a:ext cx="3052800" cy="3432000"/>
          </a:xfrm>
          <a:prstGeom prst="rect">
            <a:avLst/>
          </a:prstGeom>
          <a:solidFill>
            <a:schemeClr val="tx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3432000"/>
            <a:ext cx="3052800" cy="3432000"/>
          </a:xfrm>
          <a:prstGeom prst="rect">
            <a:avLst/>
          </a:prstGeom>
          <a:solidFill>
            <a:schemeClr val="tx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3046151" y="343200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6096000" y="3432000"/>
            <a:ext cx="3048000" cy="3432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335992" lvl="0" indent="-335992">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9144000" y="343200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Tree>
    <p:extLst>
      <p:ext uri="{BB962C8B-B14F-4D97-AF65-F5344CB8AC3E}">
        <p14:creationId xmlns:p14="http://schemas.microsoft.com/office/powerpoint/2010/main" val="255956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80327-B78E-493B-B1DE-214BE676BB78}"/>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6D7C11C7-E3E8-443A-8A80-4EB752C06588}"/>
              </a:ext>
            </a:extLst>
          </p:cNvPr>
          <p:cNvSpPr>
            <a:spLocks noGrp="1"/>
          </p:cNvSpPr>
          <p:nvPr>
            <p:ph type="dt" sz="half" idx="10"/>
          </p:nvPr>
        </p:nvSpPr>
        <p:spPr/>
        <p:txBody>
          <a:bodyPr/>
          <a:lstStyle/>
          <a:p>
            <a:endParaRPr lang="sv-SE">
              <a:solidFill>
                <a:schemeClr val="bg2"/>
              </a:solidFill>
            </a:endParaRPr>
          </a:p>
        </p:txBody>
      </p:sp>
      <p:sp>
        <p:nvSpPr>
          <p:cNvPr id="7" name="Platshållare för sidfot 6">
            <a:extLst>
              <a:ext uri="{FF2B5EF4-FFF2-40B4-BE49-F238E27FC236}">
                <a16:creationId xmlns:a16="http://schemas.microsoft.com/office/drawing/2014/main" id="{DDCA74F8-C1C8-45CD-A282-B82DDB8AC3AB}"/>
              </a:ext>
            </a:extLst>
          </p:cNvPr>
          <p:cNvSpPr>
            <a:spLocks noGrp="1"/>
          </p:cNvSpPr>
          <p:nvPr>
            <p:ph type="ftr" sz="quarter" idx="11"/>
          </p:nvPr>
        </p:nvSpPr>
        <p:spPr/>
        <p:txBody>
          <a:bodyPr/>
          <a:lstStyle/>
          <a:p>
            <a:r>
              <a:rPr lang="sv-SE"/>
              <a:t>Unionen</a:t>
            </a:r>
          </a:p>
        </p:txBody>
      </p:sp>
      <p:sp>
        <p:nvSpPr>
          <p:cNvPr id="8" name="Platshållare för bildnummer 7">
            <a:extLst>
              <a:ext uri="{FF2B5EF4-FFF2-40B4-BE49-F238E27FC236}">
                <a16:creationId xmlns:a16="http://schemas.microsoft.com/office/drawing/2014/main" id="{84DECE1E-740D-4856-BB90-5E2D74E39075}"/>
              </a:ext>
            </a:extLst>
          </p:cNvPr>
          <p:cNvSpPr>
            <a:spLocks noGrp="1"/>
          </p:cNvSpPr>
          <p:nvPr>
            <p:ph type="sldNum" sz="quarter" idx="12"/>
          </p:nvPr>
        </p:nvSpPr>
        <p:spPr/>
        <p:txBody>
          <a:bodyPr/>
          <a:lstStyle/>
          <a:p>
            <a:fld id="{E4218C53-6AA3-834F-8ED4-DCDDBC41A75D}" type="slidenum">
              <a:rPr lang="sv-SE" smtClean="0"/>
              <a:pPr/>
              <a:t>‹#›</a:t>
            </a:fld>
            <a:endParaRPr lang="sv-SE"/>
          </a:p>
        </p:txBody>
      </p:sp>
    </p:spTree>
    <p:extLst>
      <p:ext uri="{BB962C8B-B14F-4D97-AF65-F5344CB8AC3E}">
        <p14:creationId xmlns:p14="http://schemas.microsoft.com/office/powerpoint/2010/main" val="26953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5030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p>
        </p:txBody>
      </p:sp>
      <p:sp>
        <p:nvSpPr>
          <p:cNvPr id="10" name="Platshållare för innehåll 8">
            <a:extLst>
              <a:ext uri="{FF2B5EF4-FFF2-40B4-BE49-F238E27FC236}">
                <a16:creationId xmlns:a16="http://schemas.microsoft.com/office/drawing/2014/main" id="{861CB95C-5EA3-4616-8C8C-26470D91FB2A}"/>
              </a:ext>
            </a:extLst>
          </p:cNvPr>
          <p:cNvSpPr>
            <a:spLocks noGrp="1"/>
          </p:cNvSpPr>
          <p:nvPr>
            <p:ph sz="quarter" idx="13"/>
          </p:nvPr>
        </p:nvSpPr>
        <p:spPr>
          <a:xfrm>
            <a:off x="1919815" y="2468033"/>
            <a:ext cx="8257116" cy="3168651"/>
          </a:xfrm>
          <a:prstGeom prst="rect">
            <a:avLst/>
          </a:prstGeo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98207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innehåll 9">
            <a:extLst>
              <a:ext uri="{FF2B5EF4-FFF2-40B4-BE49-F238E27FC236}">
                <a16:creationId xmlns:a16="http://schemas.microsoft.com/office/drawing/2014/main" id="{43B03667-D08F-4A3C-92FB-BD15F301766C}"/>
              </a:ext>
            </a:extLst>
          </p:cNvPr>
          <p:cNvSpPr>
            <a:spLocks noGrp="1"/>
          </p:cNvSpPr>
          <p:nvPr>
            <p:ph sz="quarter" idx="14"/>
          </p:nvPr>
        </p:nvSpPr>
        <p:spPr>
          <a:xfrm>
            <a:off x="1919816" y="2468035"/>
            <a:ext cx="8257115" cy="316865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31824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grön utan grafik">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9" name="Platshållare för text 6">
            <a:extLst>
              <a:ext uri="{FF2B5EF4-FFF2-40B4-BE49-F238E27FC236}">
                <a16:creationId xmlns:a16="http://schemas.microsoft.com/office/drawing/2014/main" id="{9ADA5293-6F5F-468D-9F2A-53442D7BE5F4}"/>
              </a:ext>
            </a:extLst>
          </p:cNvPr>
          <p:cNvSpPr>
            <a:spLocks noGrp="1"/>
          </p:cNvSpPr>
          <p:nvPr>
            <p:ph type="body" sz="quarter" idx="14"/>
          </p:nvPr>
        </p:nvSpPr>
        <p:spPr>
          <a:xfrm>
            <a:off x="1919815" y="2468033"/>
            <a:ext cx="8257117" cy="31686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88962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vit utan grafik">
    <p:bg>
      <p:bgPr>
        <a:solidFill>
          <a:schemeClr val="bg2"/>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1AB90507-0A9B-4A90-8424-FBBD4D84E962}"/>
              </a:ext>
            </a:extLst>
          </p:cNvPr>
          <p:cNvSpPr>
            <a:spLocks noGrp="1"/>
          </p:cNvSpPr>
          <p:nvPr>
            <p:ph type="body" sz="quarter" idx="15"/>
          </p:nvPr>
        </p:nvSpPr>
        <p:spPr>
          <a:xfrm>
            <a:off x="1919817" y="2468034"/>
            <a:ext cx="8257113" cy="31686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804331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3"/>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2B963B4-1417-472C-A0D1-B0033A288127}"/>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78842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röd">
    <p:bg>
      <p:bgPr>
        <a:solidFill>
          <a:schemeClr val="accent4"/>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F20F19E-B8B3-45E0-B48C-913399B92D87}"/>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71F3233F-ACC4-47A1-BC36-256A01121C5A}"/>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4936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grafik">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6F0C48AC-D3C5-4C5F-987F-425472B186A9}"/>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1" name="Underrubrik 2">
            <a:extLst>
              <a:ext uri="{FF2B5EF4-FFF2-40B4-BE49-F238E27FC236}">
                <a16:creationId xmlns:a16="http://schemas.microsoft.com/office/drawing/2014/main" id="{4412AE47-CAD0-4CC6-840A-3D10A7570A87}"/>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9" name="Platshållare för Datum 18">
            <a:extLst>
              <a:ext uri="{FF2B5EF4-FFF2-40B4-BE49-F238E27FC236}">
                <a16:creationId xmlns:a16="http://schemas.microsoft.com/office/drawing/2014/main" id="{0B32E819-CE70-44E8-9448-5EFA64B0A982}"/>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8" name="Platshållare för Namn 19">
            <a:extLst>
              <a:ext uri="{FF2B5EF4-FFF2-40B4-BE49-F238E27FC236}">
                <a16:creationId xmlns:a16="http://schemas.microsoft.com/office/drawing/2014/main" id="{D2B57B57-9514-46DA-9389-FB9A52264B67}"/>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
        <p:nvSpPr>
          <p:cNvPr id="7" name="Platshållare för logga 20">
            <a:extLst>
              <a:ext uri="{FF2B5EF4-FFF2-40B4-BE49-F238E27FC236}">
                <a16:creationId xmlns:a16="http://schemas.microsoft.com/office/drawing/2014/main" id="{D8EA7272-D47B-496A-9A12-9143011C1398}"/>
              </a:ext>
            </a:extLst>
          </p:cNvPr>
          <p:cNvSpPr>
            <a:spLocks noGrp="1"/>
          </p:cNvSpPr>
          <p:nvPr>
            <p:ph type="body" sz="quarter" idx="14" hasCustomPrompt="1"/>
          </p:nvPr>
        </p:nvSpPr>
        <p:spPr>
          <a:xfrm>
            <a:off x="7934400" y="6039604"/>
            <a:ext cx="2246400" cy="364800"/>
          </a:xfrm>
          <a:prstGeom prst="rect">
            <a:avLst/>
          </a:prstGeom>
          <a:blipFill>
            <a:blip r:embed="rId2"/>
            <a:stretch>
              <a:fillRect/>
            </a:stretch>
          </a:blipFill>
        </p:spPr>
        <p:txBody>
          <a:bodyPr>
            <a:noAutofit/>
          </a:bodyPr>
          <a:lstStyle>
            <a:lvl1pPr marL="38399" indent="0">
              <a:buNone/>
              <a:defRPr/>
            </a:lvl1pPr>
            <a:lvl2pPr marL="457189" indent="0" algn="l">
              <a:buNone/>
              <a:defRPr sz="1333"/>
            </a:lvl2pPr>
            <a:lvl3pPr algn="l">
              <a:defRPr sz="1333"/>
            </a:lvl3pPr>
            <a:lvl4pPr marL="1371566" indent="0" algn="l">
              <a:buNone/>
              <a:defRPr sz="1333"/>
            </a:lvl4pPr>
            <a:lvl5pPr algn="l">
              <a:defRPr sz="133"/>
            </a:lvl5pPr>
          </a:lstStyle>
          <a:p>
            <a:pPr lvl="4"/>
            <a:r>
              <a:rPr lang="sv-SE" dirty="0"/>
              <a:t> </a:t>
            </a:r>
          </a:p>
        </p:txBody>
      </p:sp>
    </p:spTree>
    <p:extLst>
      <p:ext uri="{BB962C8B-B14F-4D97-AF65-F5344CB8AC3E}">
        <p14:creationId xmlns:p14="http://schemas.microsoft.com/office/powerpoint/2010/main" val="51063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range">
    <p:bg>
      <p:bgPr>
        <a:solidFill>
          <a:schemeClr val="accent2"/>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0FC2E5F2-2122-4A9C-A5AE-AC789FC4730E}"/>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E11A8EAA-D90F-48E2-A3BB-3FBA5B89106C}"/>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353437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turkos">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B687A679-1D12-495A-BE73-817977415D44}"/>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1B62397-51F2-4007-988B-9E15A9B7CCE7}"/>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atum 3">
            <a:extLst>
              <a:ext uri="{FF2B5EF4-FFF2-40B4-BE49-F238E27FC236}">
                <a16:creationId xmlns:a16="http://schemas.microsoft.com/office/drawing/2014/main" id="{A5A52DF7-739D-46A8-B40B-41B574056C89}"/>
              </a:ext>
            </a:extLst>
          </p:cNvPr>
          <p:cNvSpPr>
            <a:spLocks noGrp="1"/>
          </p:cNvSpPr>
          <p:nvPr>
            <p:ph type="dt" sz="half" idx="10"/>
          </p:nvPr>
        </p:nvSpPr>
        <p:spPr>
          <a:xfrm>
            <a:off x="1919817" y="6400802"/>
            <a:ext cx="589777" cy="202689"/>
          </a:xfrm>
        </p:spPr>
        <p:txBody>
          <a:bodyPr/>
          <a:lstStyle/>
          <a:p>
            <a:endParaRPr lang="sv-SE"/>
          </a:p>
        </p:txBody>
      </p:sp>
      <p:sp>
        <p:nvSpPr>
          <p:cNvPr id="12" name="Platshållare för sidfot 4">
            <a:extLst>
              <a:ext uri="{FF2B5EF4-FFF2-40B4-BE49-F238E27FC236}">
                <a16:creationId xmlns:a16="http://schemas.microsoft.com/office/drawing/2014/main" id="{B2AC70CC-F6A3-4BB3-9C9F-215D0C10177D}"/>
              </a:ext>
            </a:extLst>
          </p:cNvPr>
          <p:cNvSpPr>
            <a:spLocks noGrp="1"/>
          </p:cNvSpPr>
          <p:nvPr>
            <p:ph type="ftr" sz="quarter" idx="11"/>
          </p:nvPr>
        </p:nvSpPr>
        <p:spPr>
          <a:xfrm>
            <a:off x="2509595" y="6400802"/>
            <a:ext cx="6672000" cy="202689"/>
          </a:xfrm>
        </p:spPr>
        <p:txBody>
          <a:bodyPr/>
          <a:lstStyle/>
          <a:p>
            <a:r>
              <a:rPr lang="sv-SE"/>
              <a:t>Unionen</a:t>
            </a:r>
          </a:p>
        </p:txBody>
      </p:sp>
      <p:sp>
        <p:nvSpPr>
          <p:cNvPr id="13" name="Platshållare för bildnummer 5">
            <a:extLst>
              <a:ext uri="{FF2B5EF4-FFF2-40B4-BE49-F238E27FC236}">
                <a16:creationId xmlns:a16="http://schemas.microsoft.com/office/drawing/2014/main" id="{78EB3CC3-4DFC-4004-9609-A112046BCC16}"/>
              </a:ext>
            </a:extLst>
          </p:cNvPr>
          <p:cNvSpPr>
            <a:spLocks noGrp="1"/>
          </p:cNvSpPr>
          <p:nvPr>
            <p:ph type="sldNum" sz="quarter" idx="12"/>
          </p:nvPr>
        </p:nvSpPr>
        <p:spPr>
          <a:xfrm>
            <a:off x="9424964" y="6400802"/>
            <a:ext cx="751969" cy="202689"/>
          </a:xfrm>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599773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91A4276-37C8-4F8F-B1D1-99E40111EEE8}"/>
              </a:ext>
            </a:extLst>
          </p:cNvPr>
          <p:cNvSpPr>
            <a:spLocks noGrp="1"/>
          </p:cNvSpPr>
          <p:nvPr>
            <p:ph type="title"/>
          </p:nvPr>
        </p:nvSpPr>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30ADDD41-1200-4EB2-8BBF-4A1DCBCA1332}"/>
              </a:ext>
            </a:extLst>
          </p:cNvPr>
          <p:cNvSpPr>
            <a:spLocks noGrp="1"/>
          </p:cNvSpPr>
          <p:nvPr>
            <p:ph idx="1"/>
          </p:nvPr>
        </p:nvSpPr>
        <p:spPr>
          <a:xfrm>
            <a:off x="1919817" y="2468035"/>
            <a:ext cx="3936000" cy="3168651"/>
          </a:xfrm>
          <a:prstGeom prst="rect">
            <a:avLst/>
          </a:prstGeom>
        </p:spPr>
        <p:txBody>
          <a:bodyPr vert="horz" lIns="0" tIns="0" rIns="0" bIns="0" rtlCol="0">
            <a:noAutofit/>
          </a:bodyPr>
          <a:lstStyle>
            <a:lvl1pPr>
              <a:defRPr lang="sv-SE" dirty="0"/>
            </a:lvl1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12" name="Platshållare för innehåll 3">
            <a:extLst>
              <a:ext uri="{FF2B5EF4-FFF2-40B4-BE49-F238E27FC236}">
                <a16:creationId xmlns:a16="http://schemas.microsoft.com/office/drawing/2014/main" id="{D4F950D5-402F-4816-AEB2-84DA12548286}"/>
              </a:ext>
            </a:extLst>
          </p:cNvPr>
          <p:cNvSpPr>
            <a:spLocks noGrp="1"/>
          </p:cNvSpPr>
          <p:nvPr>
            <p:ph idx="13"/>
          </p:nvPr>
        </p:nvSpPr>
        <p:spPr>
          <a:xfrm>
            <a:off x="6223003" y="2468034"/>
            <a:ext cx="3936000" cy="3168649"/>
          </a:xfrm>
          <a:prstGeom prst="rect">
            <a:avLst/>
          </a:prstGeom>
        </p:spPr>
        <p:txBody>
          <a:bodyPr vert="horz" lIns="0" tIns="0" rIns="0" bIns="0" rtlCol="0">
            <a:noAutofit/>
          </a:bodyPr>
          <a:lstStyle>
            <a:lvl1pPr>
              <a:defRPr lang="sv-SE" dirty="0"/>
            </a:lvl1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4" name="Platshållare för datum 4">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5">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6">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4213960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CEAFF5DC-AC7C-4DC6-A054-28540C0A885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AA929816-9B34-45CE-8FE2-E46F09D3ED26}"/>
              </a:ext>
            </a:extLst>
          </p:cNvPr>
          <p:cNvSpPr>
            <a:spLocks noGrp="1"/>
          </p:cNvSpPr>
          <p:nvPr>
            <p:ph sz="quarter" idx="17"/>
          </p:nvPr>
        </p:nvSpPr>
        <p:spPr>
          <a:xfrm>
            <a:off x="1919816" y="2468035"/>
            <a:ext cx="3936003" cy="32427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a:extLst>
              <a:ext uri="{FF2B5EF4-FFF2-40B4-BE49-F238E27FC236}">
                <a16:creationId xmlns:a16="http://schemas.microsoft.com/office/drawing/2014/main" id="{D62E3FC1-2727-45F2-BFFA-5BE138085F31}"/>
              </a:ext>
            </a:extLst>
          </p:cNvPr>
          <p:cNvSpPr>
            <a:spLocks noGrp="1"/>
          </p:cNvSpPr>
          <p:nvPr>
            <p:ph sz="quarter" idx="18"/>
          </p:nvPr>
        </p:nvSpPr>
        <p:spPr>
          <a:xfrm>
            <a:off x="6223000" y="2468036"/>
            <a:ext cx="3936003" cy="32427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4">
            <a:extLst>
              <a:ext uri="{FF2B5EF4-FFF2-40B4-BE49-F238E27FC236}">
                <a16:creationId xmlns:a16="http://schemas.microsoft.com/office/drawing/2014/main" id="{E64F4680-B481-42F5-BE0E-09008A1FF878}"/>
              </a:ext>
            </a:extLst>
          </p:cNvPr>
          <p:cNvSpPr>
            <a:spLocks noGrp="1"/>
          </p:cNvSpPr>
          <p:nvPr>
            <p:ph type="dt" sz="half" idx="14"/>
          </p:nvPr>
        </p:nvSpPr>
        <p:spPr/>
        <p:txBody>
          <a:bodyPr/>
          <a:lstStyle>
            <a:lvl1pPr>
              <a:defRPr>
                <a:solidFill>
                  <a:schemeClr val="tx2"/>
                </a:solidFill>
              </a:defRPr>
            </a:lvl1pPr>
          </a:lstStyle>
          <a:p>
            <a:endParaRPr lang="sv-SE"/>
          </a:p>
        </p:txBody>
      </p:sp>
      <p:sp>
        <p:nvSpPr>
          <p:cNvPr id="7" name="Platshållare för sidfot 5">
            <a:extLst>
              <a:ext uri="{FF2B5EF4-FFF2-40B4-BE49-F238E27FC236}">
                <a16:creationId xmlns:a16="http://schemas.microsoft.com/office/drawing/2014/main" id="{332D13A2-BC8D-4405-B4EF-70D3858FA21D}"/>
              </a:ext>
            </a:extLst>
          </p:cNvPr>
          <p:cNvSpPr>
            <a:spLocks noGrp="1"/>
          </p:cNvSpPr>
          <p:nvPr>
            <p:ph type="ftr" sz="quarter" idx="15"/>
          </p:nvPr>
        </p:nvSpPr>
        <p:spPr/>
        <p:txBody>
          <a:bodyPr/>
          <a:lstStyle>
            <a:lvl1pPr>
              <a:defRPr>
                <a:solidFill>
                  <a:schemeClr val="tx2"/>
                </a:solidFill>
              </a:defRPr>
            </a:lvl1pPr>
          </a:lstStyle>
          <a:p>
            <a:r>
              <a:rPr lang="sv-SE"/>
              <a:t>Unionen</a:t>
            </a:r>
          </a:p>
        </p:txBody>
      </p:sp>
      <p:sp>
        <p:nvSpPr>
          <p:cNvPr id="8" name="Platshållare för bildnummer 6">
            <a:extLst>
              <a:ext uri="{FF2B5EF4-FFF2-40B4-BE49-F238E27FC236}">
                <a16:creationId xmlns:a16="http://schemas.microsoft.com/office/drawing/2014/main" id="{1604C77E-6396-4E7B-BAE3-4B905E98589A}"/>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409029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textspalte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7568A4C-C7AB-4D1F-8D48-4582B4D36DD4}"/>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919815" y="2468035"/>
            <a:ext cx="8257116" cy="3168651"/>
          </a:xfrm>
          <a:prstGeom prst="rect">
            <a:avLst/>
          </a:prstGeom>
        </p:spPr>
        <p:txBody>
          <a:bodyPr vert="horz" wrap="square" lIns="0" tIns="0" rIns="0" bIns="0" numCol="2" spcCol="216000" rtlCol="0">
            <a:noAutofit/>
          </a:bodyPr>
          <a:lstStyle>
            <a:lvl1pPr marL="0" indent="0">
              <a:lnSpc>
                <a:spcPts val="2667"/>
              </a:lnSpc>
              <a:spcBef>
                <a:spcPts val="800"/>
              </a:spcBef>
              <a:buNone/>
              <a:defRPr lang="sv-SE" sz="2667" dirty="0" smtClean="0"/>
            </a:lvl1pPr>
            <a:lvl2pPr marL="361942" indent="-241294">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två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700412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textspalte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096DA752-4240-43F5-B9EF-12839FEC8F02}"/>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9" name="Platshållare för text 2">
            <a:extLst>
              <a:ext uri="{FF2B5EF4-FFF2-40B4-BE49-F238E27FC236}">
                <a16:creationId xmlns:a16="http://schemas.microsoft.com/office/drawing/2014/main" id="{19B2E84C-F785-42A8-AB76-8752E5E9199C}"/>
              </a:ext>
            </a:extLst>
          </p:cNvPr>
          <p:cNvSpPr>
            <a:spLocks noGrp="1"/>
          </p:cNvSpPr>
          <p:nvPr>
            <p:ph type="body" sz="quarter" idx="14" hasCustomPrompt="1"/>
          </p:nvPr>
        </p:nvSpPr>
        <p:spPr>
          <a:xfrm>
            <a:off x="1919815" y="2468035"/>
            <a:ext cx="8257116" cy="3168651"/>
          </a:xfrm>
          <a:prstGeom prst="rect">
            <a:avLst/>
          </a:prstGeom>
        </p:spPr>
        <p:txBody>
          <a:bodyPr vert="horz" wrap="square" lIns="0" tIns="0" rIns="0" bIns="0" numCol="2" spcCol="216000" rtlCol="0">
            <a:noAutofit/>
          </a:bodyPr>
          <a:lstStyle>
            <a:lvl1pPr marL="0" indent="0">
              <a:lnSpc>
                <a:spcPts val="2667"/>
              </a:lnSpc>
              <a:spcBef>
                <a:spcPts val="800"/>
              </a:spcBef>
              <a:buNone/>
              <a:defRPr lang="sv-SE" sz="2667" dirty="0" smtClean="0">
                <a:solidFill>
                  <a:srgbClr val="000000"/>
                </a:solidFill>
              </a:defRPr>
            </a:lvl1pPr>
            <a:lvl2pPr marL="361942" indent="-241294">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två spalter</a:t>
            </a:r>
          </a:p>
        </p:txBody>
      </p:sp>
      <p:sp>
        <p:nvSpPr>
          <p:cNvPr id="2" name="Platshållare för datum 3">
            <a:extLst>
              <a:ext uri="{FF2B5EF4-FFF2-40B4-BE49-F238E27FC236}">
                <a16:creationId xmlns:a16="http://schemas.microsoft.com/office/drawing/2014/main" id="{654255FF-3891-4F6C-92B8-17326131D486}"/>
              </a:ext>
            </a:extLst>
          </p:cNvPr>
          <p:cNvSpPr>
            <a:spLocks noGrp="1"/>
          </p:cNvSpPr>
          <p:nvPr>
            <p:ph type="dt" sz="half" idx="15"/>
          </p:nvPr>
        </p:nvSpPr>
        <p:spPr/>
        <p:txBody>
          <a:bodyPr/>
          <a:lstStyle>
            <a:lvl1pPr>
              <a:defRPr>
                <a:solidFill>
                  <a:schemeClr val="tx2"/>
                </a:solidFill>
              </a:defRPr>
            </a:lvl1pPr>
          </a:lstStyle>
          <a:p>
            <a:endParaRPr lang="sv-SE"/>
          </a:p>
        </p:txBody>
      </p:sp>
      <p:sp>
        <p:nvSpPr>
          <p:cNvPr id="7" name="Platshållare för sidfot 4">
            <a:extLst>
              <a:ext uri="{FF2B5EF4-FFF2-40B4-BE49-F238E27FC236}">
                <a16:creationId xmlns:a16="http://schemas.microsoft.com/office/drawing/2014/main" id="{8D8324D5-E350-4326-93E8-10C1FC04586C}"/>
              </a:ext>
            </a:extLst>
          </p:cNvPr>
          <p:cNvSpPr>
            <a:spLocks noGrp="1"/>
          </p:cNvSpPr>
          <p:nvPr>
            <p:ph type="ftr" sz="quarter" idx="16"/>
          </p:nvPr>
        </p:nvSpPr>
        <p:spPr/>
        <p:txBody>
          <a:bodyPr/>
          <a:lstStyle>
            <a:lvl1pPr>
              <a:defRPr>
                <a:solidFill>
                  <a:schemeClr val="tx2"/>
                </a:solidFill>
              </a:defRPr>
            </a:lvl1pPr>
          </a:lstStyle>
          <a:p>
            <a:r>
              <a:rPr lang="sv-SE"/>
              <a:t>Unionen</a:t>
            </a:r>
          </a:p>
        </p:txBody>
      </p:sp>
      <p:sp>
        <p:nvSpPr>
          <p:cNvPr id="8" name="Platshållare för bildnummer 5">
            <a:extLst>
              <a:ext uri="{FF2B5EF4-FFF2-40B4-BE49-F238E27FC236}">
                <a16:creationId xmlns:a16="http://schemas.microsoft.com/office/drawing/2014/main" id="{0E6AC4DE-469D-4FE5-9583-9DFE0862BCF7}"/>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05061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yra text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8BD86-5FC8-4D2B-90B1-6AA8D2B66893}"/>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919817" y="2468035"/>
            <a:ext cx="8304000" cy="3168651"/>
          </a:xfrm>
          <a:prstGeom prst="rect">
            <a:avLst/>
          </a:prstGeom>
        </p:spPr>
        <p:txBody>
          <a:bodyPr vert="horz" lIns="0" tIns="0" rIns="0" bIns="0" numCol="4" spcCol="216000" rtlCol="0">
            <a:noAutofit/>
          </a:bodyPr>
          <a:lstStyle>
            <a:lvl1pPr marL="0" indent="0">
              <a:lnSpc>
                <a:spcPts val="2000"/>
              </a:lnSpc>
              <a:spcBef>
                <a:spcPts val="800"/>
              </a:spcBef>
              <a:buNone/>
              <a:defRPr lang="sv-SE" sz="1867" kern="1200" dirty="0" err="1">
                <a:solidFill>
                  <a:schemeClr val="bg2"/>
                </a:solidFill>
                <a:latin typeface="Paralucent Condensed Md" panose="02000506040000020004" pitchFamily="50" charset="0"/>
                <a:ea typeface="+mn-ea"/>
                <a:cs typeface="Arial" panose="020B0604020202020204" pitchFamily="34" charset="0"/>
              </a:defRPr>
            </a:lvl1pPr>
            <a:lvl2pPr>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4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63597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yra textspalte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BC6C6-8364-42C6-8147-B90D060CD007}"/>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86321DA5-D654-4769-B9C1-A4D0D9935202}"/>
              </a:ext>
            </a:extLst>
          </p:cNvPr>
          <p:cNvSpPr>
            <a:spLocks noGrp="1"/>
          </p:cNvSpPr>
          <p:nvPr>
            <p:ph type="body" sz="quarter" idx="14" hasCustomPrompt="1"/>
          </p:nvPr>
        </p:nvSpPr>
        <p:spPr>
          <a:xfrm>
            <a:off x="1919817" y="2468035"/>
            <a:ext cx="8304000" cy="3168651"/>
          </a:xfrm>
          <a:prstGeom prst="rect">
            <a:avLst/>
          </a:prstGeom>
        </p:spPr>
        <p:txBody>
          <a:bodyPr vert="horz" lIns="0" tIns="0" rIns="0" bIns="0" numCol="4" spcCol="216000" rtlCol="0">
            <a:noAutofit/>
          </a:bodyPr>
          <a:lstStyle>
            <a:lvl1pPr marL="0" indent="0">
              <a:lnSpc>
                <a:spcPts val="2000"/>
              </a:lnSpc>
              <a:spcBef>
                <a:spcPts val="800"/>
              </a:spcBef>
              <a:buNone/>
              <a:defRPr lang="sv-SE" sz="1867" kern="1200" dirty="0" err="1">
                <a:solidFill>
                  <a:srgbClr val="000000"/>
                </a:solidFill>
                <a:latin typeface="Paralucent Condensed Md" panose="02000506040000020004" pitchFamily="50" charset="0"/>
                <a:ea typeface="+mn-ea"/>
                <a:cs typeface="Arial" panose="020B0604020202020204" pitchFamily="34" charset="0"/>
              </a:defRPr>
            </a:lvl1pPr>
            <a:lvl2pPr>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4 spalter</a:t>
            </a:r>
          </a:p>
        </p:txBody>
      </p:sp>
      <p:sp>
        <p:nvSpPr>
          <p:cNvPr id="3" name="Platshållare för datum 3">
            <a:extLst>
              <a:ext uri="{FF2B5EF4-FFF2-40B4-BE49-F238E27FC236}">
                <a16:creationId xmlns:a16="http://schemas.microsoft.com/office/drawing/2014/main" id="{4576DA7A-B89E-4B08-B8D7-C96484D43A0B}"/>
              </a:ext>
            </a:extLst>
          </p:cNvPr>
          <p:cNvSpPr>
            <a:spLocks noGrp="1"/>
          </p:cNvSpPr>
          <p:nvPr>
            <p:ph type="dt" sz="half" idx="15"/>
          </p:nvPr>
        </p:nvSpPr>
        <p:spPr/>
        <p:txBody>
          <a:bodyPr/>
          <a:lstStyle>
            <a:lvl1pPr>
              <a:defRPr>
                <a:solidFill>
                  <a:schemeClr val="tx2"/>
                </a:solidFill>
              </a:defRPr>
            </a:lvl1pPr>
          </a:lstStyle>
          <a:p>
            <a:endParaRPr lang="sv-SE"/>
          </a:p>
        </p:txBody>
      </p:sp>
      <p:sp>
        <p:nvSpPr>
          <p:cNvPr id="7" name="Platshållare för sidfot 4">
            <a:extLst>
              <a:ext uri="{FF2B5EF4-FFF2-40B4-BE49-F238E27FC236}">
                <a16:creationId xmlns:a16="http://schemas.microsoft.com/office/drawing/2014/main" id="{F3D73AD0-F6B8-473A-B08C-C2E70F6232A2}"/>
              </a:ext>
            </a:extLst>
          </p:cNvPr>
          <p:cNvSpPr>
            <a:spLocks noGrp="1"/>
          </p:cNvSpPr>
          <p:nvPr>
            <p:ph type="ftr" sz="quarter" idx="16"/>
          </p:nvPr>
        </p:nvSpPr>
        <p:spPr/>
        <p:txBody>
          <a:bodyPr/>
          <a:lstStyle>
            <a:lvl1pPr>
              <a:defRPr>
                <a:solidFill>
                  <a:schemeClr val="tx2"/>
                </a:solidFill>
              </a:defRPr>
            </a:lvl1pPr>
          </a:lstStyle>
          <a:p>
            <a:r>
              <a:rPr lang="sv-SE"/>
              <a:t>Unionen</a:t>
            </a:r>
          </a:p>
        </p:txBody>
      </p:sp>
      <p:sp>
        <p:nvSpPr>
          <p:cNvPr id="8" name="Platshållare för bildnummer 5">
            <a:extLst>
              <a:ext uri="{FF2B5EF4-FFF2-40B4-BE49-F238E27FC236}">
                <a16:creationId xmlns:a16="http://schemas.microsoft.com/office/drawing/2014/main" id="{B158F47F-ED6D-45DC-A426-D55C21C9FE56}"/>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4212238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A63AE241-D740-4E6D-BB6A-3E22E8D265BF}"/>
              </a:ext>
            </a:extLst>
          </p:cNvPr>
          <p:cNvSpPr>
            <a:spLocks noGrp="1"/>
          </p:cNvSpPr>
          <p:nvPr>
            <p:ph type="title" hasCustomPrompt="1"/>
          </p:nvPr>
        </p:nvSpPr>
        <p:spPr>
          <a:xfrm>
            <a:off x="1919817" y="990602"/>
            <a:ext cx="8257116" cy="518583"/>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919815" y="1872000"/>
            <a:ext cx="8257116" cy="361453"/>
          </a:xfrm>
          <a:prstGeom prst="rect">
            <a:avLst/>
          </a:prstGeom>
        </p:spPr>
        <p:txBody>
          <a:bodyPr vert="horz" lIns="0" tIns="0" rIns="0" bIns="0" rtlCol="0" anchor="t" anchorCtr="0">
            <a:noAutofit/>
          </a:bodyPr>
          <a:lstStyle>
            <a:lvl1pPr marL="0" indent="0" algn="l">
              <a:lnSpc>
                <a:spcPts val="2400"/>
              </a:lnSpc>
              <a:spcBef>
                <a:spcPts val="0"/>
              </a:spcBef>
              <a:spcAft>
                <a:spcPts val="0"/>
              </a:spcAft>
              <a:buNone/>
              <a:defRPr lang="sv-SE" sz="2667" dirty="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nSpc>
                <a:spcPts val="2400"/>
              </a:lnSpc>
              <a:spcBef>
                <a:spcPts val="0"/>
              </a:spcBef>
              <a:buNone/>
            </a:pPr>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919815" y="2324100"/>
            <a:ext cx="8257116" cy="3312584"/>
          </a:xfrm>
          <a:prstGeom prst="rect">
            <a:avLst/>
          </a:prstGeom>
        </p:spPr>
        <p:txBody>
          <a:bodyPr/>
          <a:lstStyle>
            <a:lvl1pPr marL="0" indent="0">
              <a:buNone/>
              <a:defRPr sz="2667">
                <a:solidFill>
                  <a:srgbClr val="000000"/>
                </a:solidFill>
              </a:defRPr>
            </a:lvl1pPr>
          </a:lstStyle>
          <a:p>
            <a:r>
              <a:rPr lang="sv-SE"/>
              <a:t>Klicka på ikonen för att lägga till ett diagram</a:t>
            </a:r>
          </a:p>
        </p:txBody>
      </p:sp>
      <p:sp>
        <p:nvSpPr>
          <p:cNvPr id="2" name="Platshållare för datum 4">
            <a:extLst>
              <a:ext uri="{FF2B5EF4-FFF2-40B4-BE49-F238E27FC236}">
                <a16:creationId xmlns:a16="http://schemas.microsoft.com/office/drawing/2014/main" id="{99C2D421-76C4-4517-9667-056941D2092F}"/>
              </a:ext>
            </a:extLst>
          </p:cNvPr>
          <p:cNvSpPr>
            <a:spLocks noGrp="1"/>
          </p:cNvSpPr>
          <p:nvPr>
            <p:ph type="dt" sz="half" idx="14"/>
          </p:nvPr>
        </p:nvSpPr>
        <p:spPr/>
        <p:txBody>
          <a:bodyPr/>
          <a:lstStyle>
            <a:lvl1pPr>
              <a:defRPr>
                <a:solidFill>
                  <a:schemeClr val="tx2"/>
                </a:solidFill>
              </a:defRPr>
            </a:lvl1pPr>
          </a:lstStyle>
          <a:p>
            <a:endParaRPr lang="sv-SE"/>
          </a:p>
        </p:txBody>
      </p:sp>
      <p:sp>
        <p:nvSpPr>
          <p:cNvPr id="3" name="Platshållare för sidfot 5">
            <a:extLst>
              <a:ext uri="{FF2B5EF4-FFF2-40B4-BE49-F238E27FC236}">
                <a16:creationId xmlns:a16="http://schemas.microsoft.com/office/drawing/2014/main" id="{0FB5A3FD-4C07-429D-86AB-8064DD8D901D}"/>
              </a:ext>
            </a:extLst>
          </p:cNvPr>
          <p:cNvSpPr>
            <a:spLocks noGrp="1"/>
          </p:cNvSpPr>
          <p:nvPr>
            <p:ph type="ftr" sz="quarter" idx="15"/>
          </p:nvPr>
        </p:nvSpPr>
        <p:spPr/>
        <p:txBody>
          <a:bodyPr/>
          <a:lstStyle>
            <a:lvl1pPr>
              <a:defRPr>
                <a:solidFill>
                  <a:schemeClr val="tx2"/>
                </a:solidFill>
              </a:defRPr>
            </a:lvl1pPr>
          </a:lstStyle>
          <a:p>
            <a:r>
              <a:rPr lang="sv-SE"/>
              <a:t>Unionen</a:t>
            </a:r>
          </a:p>
        </p:txBody>
      </p:sp>
      <p:sp>
        <p:nvSpPr>
          <p:cNvPr id="7" name="Platshållare för bildnummer 6">
            <a:extLst>
              <a:ext uri="{FF2B5EF4-FFF2-40B4-BE49-F238E27FC236}">
                <a16:creationId xmlns:a16="http://schemas.microsoft.com/office/drawing/2014/main" id="{3788F499-BB05-451E-941F-F57DCBF95F59}"/>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406927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id="{5874AD29-304E-4783-AE9C-0E7397CCF4E4}"/>
              </a:ext>
            </a:extLst>
          </p:cNvPr>
          <p:cNvSpPr>
            <a:spLocks noGrp="1"/>
          </p:cNvSpPr>
          <p:nvPr>
            <p:ph type="title" hasCustomPrompt="1"/>
          </p:nvPr>
        </p:nvSpPr>
        <p:spPr>
          <a:xfrm>
            <a:off x="1919817" y="990602"/>
            <a:ext cx="8257116" cy="518583"/>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919815" y="1872000"/>
            <a:ext cx="8257116" cy="361453"/>
          </a:xfrm>
          <a:prstGeom prst="rect">
            <a:avLst/>
          </a:prstGeom>
        </p:spPr>
        <p:txBody>
          <a:bodyPr tIns="0" bIns="0" anchor="t" anchorCtr="0">
            <a:noAutofit/>
          </a:bodyPr>
          <a:lstStyle>
            <a:lvl1pPr marL="0" indent="0" algn="l">
              <a:lnSpc>
                <a:spcPts val="2400"/>
              </a:lnSpc>
              <a:spcBef>
                <a:spcPts val="0"/>
              </a:spcBef>
              <a:spcAft>
                <a:spcPts val="0"/>
              </a:spcAft>
              <a:buNone/>
              <a:defRPr sz="2667" b="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919816" y="2331515"/>
            <a:ext cx="4274281" cy="3305167"/>
          </a:xfrm>
          <a:prstGeom prst="rect">
            <a:avLst/>
          </a:prstGeom>
        </p:spPr>
        <p:txBody>
          <a:bodyPr/>
          <a:lstStyle>
            <a:lvl1pPr marL="0" indent="0">
              <a:buNone/>
              <a:defRPr sz="2667">
                <a:solidFill>
                  <a:srgbClr val="000000"/>
                </a:solidFill>
              </a:defRPr>
            </a:lvl1pPr>
          </a:lstStyle>
          <a:p>
            <a:r>
              <a:rPr lang="sv-SE"/>
              <a:t>Klicka på ikonen för att lägga till ett diagram</a:t>
            </a:r>
          </a:p>
        </p:txBody>
      </p:sp>
      <p:sp>
        <p:nvSpPr>
          <p:cNvPr id="10" name="Platshållare för text 4">
            <a:extLst>
              <a:ext uri="{FF2B5EF4-FFF2-40B4-BE49-F238E27FC236}">
                <a16:creationId xmlns:a16="http://schemas.microsoft.com/office/drawing/2014/main" id="{8BDC34E3-A143-4223-B758-186103DFBCE0}"/>
              </a:ext>
            </a:extLst>
          </p:cNvPr>
          <p:cNvSpPr>
            <a:spLocks noGrp="1"/>
          </p:cNvSpPr>
          <p:nvPr>
            <p:ph type="body" sz="quarter" idx="15" hasCustomPrompt="1"/>
          </p:nvPr>
        </p:nvSpPr>
        <p:spPr>
          <a:xfrm>
            <a:off x="6460358" y="2331514"/>
            <a:ext cx="3698641" cy="3305169"/>
          </a:xfrm>
        </p:spPr>
        <p:txBody>
          <a:bodyPr/>
          <a:lstStyle>
            <a:lvl1pPr marL="287993" indent="-287993">
              <a:lnSpc>
                <a:spcPts val="2400"/>
              </a:lnSpc>
              <a:defRPr sz="2667">
                <a:solidFill>
                  <a:srgbClr val="000000"/>
                </a:solidFill>
              </a:defRPr>
            </a:lvl1pPr>
            <a:lvl2pPr marL="596885" indent="-239178">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5">
            <a:extLst>
              <a:ext uri="{FF2B5EF4-FFF2-40B4-BE49-F238E27FC236}">
                <a16:creationId xmlns:a16="http://schemas.microsoft.com/office/drawing/2014/main" id="{7C9288AD-1524-48C0-8B4D-85DB62F75CAB}"/>
              </a:ext>
            </a:extLst>
          </p:cNvPr>
          <p:cNvSpPr>
            <a:spLocks noGrp="1"/>
          </p:cNvSpPr>
          <p:nvPr>
            <p:ph type="dt" sz="half" idx="16"/>
          </p:nvPr>
        </p:nvSpPr>
        <p:spPr/>
        <p:txBody>
          <a:bodyPr/>
          <a:lstStyle>
            <a:lvl1pPr>
              <a:defRPr>
                <a:solidFill>
                  <a:schemeClr val="tx2"/>
                </a:solidFill>
              </a:defRPr>
            </a:lvl1pPr>
          </a:lstStyle>
          <a:p>
            <a:endParaRPr lang="sv-SE"/>
          </a:p>
        </p:txBody>
      </p:sp>
      <p:sp>
        <p:nvSpPr>
          <p:cNvPr id="3" name="Platshållare för sidfot 6">
            <a:extLst>
              <a:ext uri="{FF2B5EF4-FFF2-40B4-BE49-F238E27FC236}">
                <a16:creationId xmlns:a16="http://schemas.microsoft.com/office/drawing/2014/main" id="{AC143467-0662-4681-A305-9479FA8C9F1A}"/>
              </a:ext>
            </a:extLst>
          </p:cNvPr>
          <p:cNvSpPr>
            <a:spLocks noGrp="1"/>
          </p:cNvSpPr>
          <p:nvPr>
            <p:ph type="ftr" sz="quarter" idx="17"/>
          </p:nvPr>
        </p:nvSpPr>
        <p:spPr/>
        <p:txBody>
          <a:bodyPr/>
          <a:lstStyle>
            <a:lvl1pPr>
              <a:defRPr>
                <a:solidFill>
                  <a:schemeClr val="tx2"/>
                </a:solidFill>
              </a:defRPr>
            </a:lvl1pPr>
          </a:lstStyle>
          <a:p>
            <a:r>
              <a:rPr lang="sv-SE"/>
              <a:t>Unionen</a:t>
            </a:r>
          </a:p>
        </p:txBody>
      </p:sp>
      <p:sp>
        <p:nvSpPr>
          <p:cNvPr id="7" name="Platshållare för bildnummer 7">
            <a:extLst>
              <a:ext uri="{FF2B5EF4-FFF2-40B4-BE49-F238E27FC236}">
                <a16:creationId xmlns:a16="http://schemas.microsoft.com/office/drawing/2014/main" id="{7FCEB73C-E4FA-4805-AAEB-F38122F66676}"/>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34411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bild grön/bildbakgrun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12192000" cy="6858000"/>
          </a:xfrm>
          <a:prstGeom prst="rect">
            <a:avLst/>
          </a:prstGeom>
          <a:solidFill>
            <a:schemeClr val="tx2"/>
          </a:solidFill>
        </p:spPr>
        <p:txBody>
          <a:bodyPr/>
          <a:lstStyle>
            <a:lvl1pPr marL="1915536" indent="0" algn="l">
              <a:buNone/>
              <a:tabLst/>
              <a:defRPr sz="3200"/>
            </a:lvl1pPr>
          </a:lstStyle>
          <a:p>
            <a:r>
              <a:rPr lang="sv-SE"/>
              <a:t>Välj bakgrundsbild under fliken Unionen/</a:t>
            </a:r>
            <a:r>
              <a:rPr lang="sv-SE" err="1"/>
              <a:t>Bildbank</a:t>
            </a:r>
            <a:r>
              <a:rPr lang="sv-SE"/>
              <a:t>/Bakgrund</a:t>
            </a:r>
          </a:p>
        </p:txBody>
      </p:sp>
      <p:sp>
        <p:nvSpPr>
          <p:cNvPr id="27" name="Rubrik 1">
            <a:extLst>
              <a:ext uri="{FF2B5EF4-FFF2-40B4-BE49-F238E27FC236}">
                <a16:creationId xmlns:a16="http://schemas.microsoft.com/office/drawing/2014/main" id="{1865F8B0-2863-4034-BB05-6FB030E109FD}"/>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6" name="Underrubrik 2">
            <a:extLst>
              <a:ext uri="{FF2B5EF4-FFF2-40B4-BE49-F238E27FC236}">
                <a16:creationId xmlns:a16="http://schemas.microsoft.com/office/drawing/2014/main" id="{48F23C78-9F98-4F06-8C54-D70E1F53A678}"/>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974F2C58-F87E-428F-B2D4-7B17A0D1A70A}"/>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69EE2982-B3B0-47C8-B402-644E1BB2A566}"/>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Tree>
    <p:extLst>
      <p:ext uri="{BB962C8B-B14F-4D97-AF65-F5344CB8AC3E}">
        <p14:creationId xmlns:p14="http://schemas.microsoft.com/office/powerpoint/2010/main" val="1411879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919815" y="2536778"/>
            <a:ext cx="8257116" cy="2964049"/>
          </a:xfrm>
          <a:noFill/>
          <a:ln w="38100" cap="rnd">
            <a:noFill/>
          </a:ln>
        </p:spPr>
        <p:txBody>
          <a:bodyPr lIns="0" tIns="0" rIns="0" bIns="0"/>
          <a:lstStyle>
            <a:lvl1pPr marL="0" indent="0">
              <a:buNone/>
              <a:defRPr sz="2400">
                <a:solidFill>
                  <a:schemeClr val="bg2"/>
                </a:solidFill>
              </a:defRPr>
            </a:lvl1pPr>
          </a:lstStyle>
          <a:p>
            <a:r>
              <a:rPr lang="sv-SE"/>
              <a:t>Klicka på ikonen för att lägga till en tabell</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620106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abell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919815" y="2536778"/>
            <a:ext cx="8257116" cy="2964049"/>
          </a:xfrm>
          <a:noFill/>
          <a:ln w="38100" cap="rnd">
            <a:noFill/>
          </a:ln>
        </p:spPr>
        <p:txBody>
          <a:bodyPr lIns="0" tIns="0" rIns="0" bIns="0"/>
          <a:lstStyle>
            <a:lvl1pPr marL="0" indent="0">
              <a:buNone/>
              <a:defRPr sz="2400">
                <a:solidFill>
                  <a:srgbClr val="000000"/>
                </a:solidFill>
              </a:defRPr>
            </a:lvl1pPr>
          </a:lstStyle>
          <a:p>
            <a:r>
              <a:rPr lang="sv-SE"/>
              <a:t>Klicka på ikonen för att lägga till en tabell</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372321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30F39-2D23-4020-933C-986C2AE8B3B4}"/>
              </a:ext>
            </a:extLst>
          </p:cNvPr>
          <p:cNvSpPr>
            <a:spLocks noGrp="1"/>
          </p:cNvSpPr>
          <p:nvPr>
            <p:ph type="title"/>
          </p:nvPr>
        </p:nvSpPr>
        <p:spPr/>
        <p:txBody>
          <a:bodyPr/>
          <a:lstStyle>
            <a:lvl1pPr>
              <a:lnSpc>
                <a:spcPct val="70000"/>
              </a:lnSpc>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44B9705F-7C01-4E99-A335-B241CE8EC9CD}"/>
              </a:ext>
            </a:extLst>
          </p:cNvPr>
          <p:cNvSpPr>
            <a:spLocks noGrp="1"/>
          </p:cNvSpPr>
          <p:nvPr>
            <p:ph type="body" sz="quarter" idx="20"/>
          </p:nvPr>
        </p:nvSpPr>
        <p:spPr>
          <a:xfrm>
            <a:off x="1919816" y="2468213"/>
            <a:ext cx="4005853" cy="3166988"/>
          </a:xfrm>
        </p:spPr>
        <p:txBody>
          <a:bodyPr/>
          <a:lstStyle>
            <a:lvl1pPr>
              <a:lnSpc>
                <a:spcPts val="2667"/>
              </a:lnSpc>
              <a:defRPr sz="2667">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3">
            <a:extLst>
              <a:ext uri="{FF2B5EF4-FFF2-40B4-BE49-F238E27FC236}">
                <a16:creationId xmlns:a16="http://schemas.microsoft.com/office/drawing/2014/main" id="{A5696926-E97E-4FD4-AB9D-45D1D9C3B9DE}"/>
              </a:ext>
            </a:extLst>
          </p:cNvPr>
          <p:cNvSpPr>
            <a:spLocks noGrp="1"/>
          </p:cNvSpPr>
          <p:nvPr>
            <p:ph type="pic" sz="quarter" idx="13" hasCustomPrompt="1"/>
          </p:nvPr>
        </p:nvSpPr>
        <p:spPr>
          <a:xfrm>
            <a:off x="6307200" y="2468213"/>
            <a:ext cx="3787200" cy="252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12" name="Platshållare för bild 4">
            <a:extLst>
              <a:ext uri="{FF2B5EF4-FFF2-40B4-BE49-F238E27FC236}">
                <a16:creationId xmlns:a16="http://schemas.microsoft.com/office/drawing/2014/main" id="{1F070E8C-1F14-4835-8E5F-EE163282FB63}"/>
              </a:ext>
            </a:extLst>
          </p:cNvPr>
          <p:cNvSpPr>
            <a:spLocks noGrp="1"/>
          </p:cNvSpPr>
          <p:nvPr>
            <p:ph type="pic" sz="quarter" idx="19" hasCustomPrompt="1"/>
          </p:nvPr>
        </p:nvSpPr>
        <p:spPr>
          <a:xfrm rot="468424">
            <a:off x="6450520" y="4586064"/>
            <a:ext cx="2476800" cy="16512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4" name="Platshållare för datum 5">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6">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7">
            <a:extLst>
              <a:ext uri="{FF2B5EF4-FFF2-40B4-BE49-F238E27FC236}">
                <a16:creationId xmlns:a16="http://schemas.microsoft.com/office/drawing/2014/main" id="{A38FE15F-0E74-644F-807A-46DD3302689D}"/>
              </a:ext>
            </a:extLst>
          </p:cNvPr>
          <p:cNvSpPr>
            <a:spLocks noGrp="1"/>
          </p:cNvSpPr>
          <p:nvPr>
            <p:ph type="sldNum" sz="quarter" idx="12"/>
          </p:nvPr>
        </p:nvSpPr>
        <p:spPr>
          <a:solidFill>
            <a:schemeClr val="tx2"/>
          </a:solidFill>
          <a:ln>
            <a:solidFill>
              <a:schemeClr val="bg2"/>
            </a:solidFill>
          </a:ln>
        </p:spPr>
        <p:txBody>
          <a:bodyPr/>
          <a:lstStyle>
            <a:lvl1pPr>
              <a:defRPr>
                <a:solidFill>
                  <a:schemeClr val="bg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992614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text och bild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3B8D2-B682-4BA6-B440-AEB042C4047D}"/>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FB123784-CCCD-448F-8566-21E715CE6BF8}"/>
              </a:ext>
            </a:extLst>
          </p:cNvPr>
          <p:cNvSpPr>
            <a:spLocks noGrp="1"/>
          </p:cNvSpPr>
          <p:nvPr>
            <p:ph type="body" sz="quarter" idx="20"/>
          </p:nvPr>
        </p:nvSpPr>
        <p:spPr>
          <a:xfrm>
            <a:off x="1919816" y="2468213"/>
            <a:ext cx="4005853" cy="3166988"/>
          </a:xfrm>
        </p:spPr>
        <p:txBody>
          <a:bodyPr/>
          <a:lstStyle>
            <a:lvl1pPr>
              <a:lnSpc>
                <a:spcPts val="2667"/>
              </a:lnSpc>
              <a:defRPr sz="2667">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3">
            <a:extLst>
              <a:ext uri="{FF2B5EF4-FFF2-40B4-BE49-F238E27FC236}">
                <a16:creationId xmlns:a16="http://schemas.microsoft.com/office/drawing/2014/main" id="{84D8E197-B9BD-4450-87AE-37E75241462A}"/>
              </a:ext>
            </a:extLst>
          </p:cNvPr>
          <p:cNvSpPr>
            <a:spLocks noGrp="1"/>
          </p:cNvSpPr>
          <p:nvPr>
            <p:ph type="pic" sz="quarter" idx="13" hasCustomPrompt="1"/>
          </p:nvPr>
        </p:nvSpPr>
        <p:spPr>
          <a:xfrm>
            <a:off x="6307200" y="2468213"/>
            <a:ext cx="3787200" cy="252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13" name="Platshållare för bild 4">
            <a:extLst>
              <a:ext uri="{FF2B5EF4-FFF2-40B4-BE49-F238E27FC236}">
                <a16:creationId xmlns:a16="http://schemas.microsoft.com/office/drawing/2014/main" id="{1024E850-4598-4D69-B62D-F3FDF3B2AE21}"/>
              </a:ext>
            </a:extLst>
          </p:cNvPr>
          <p:cNvSpPr>
            <a:spLocks noGrp="1"/>
          </p:cNvSpPr>
          <p:nvPr>
            <p:ph type="pic" sz="quarter" idx="19" hasCustomPrompt="1"/>
          </p:nvPr>
        </p:nvSpPr>
        <p:spPr>
          <a:xfrm rot="468424">
            <a:off x="6450520" y="4586064"/>
            <a:ext cx="2476800" cy="16512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3" name="Platshållare för datum 5">
            <a:extLst>
              <a:ext uri="{FF2B5EF4-FFF2-40B4-BE49-F238E27FC236}">
                <a16:creationId xmlns:a16="http://schemas.microsoft.com/office/drawing/2014/main" id="{564D38AF-7597-4D69-962A-BFC08441584E}"/>
              </a:ext>
            </a:extLst>
          </p:cNvPr>
          <p:cNvSpPr>
            <a:spLocks noGrp="1"/>
          </p:cNvSpPr>
          <p:nvPr>
            <p:ph type="dt" sz="half" idx="16"/>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3EBCE169-06D7-449A-8313-529D0EA45ED1}"/>
              </a:ext>
            </a:extLst>
          </p:cNvPr>
          <p:cNvSpPr>
            <a:spLocks noGrp="1"/>
          </p:cNvSpPr>
          <p:nvPr>
            <p:ph type="ftr" sz="quarter" idx="17"/>
          </p:nvPr>
        </p:nvSpPr>
        <p:spPr/>
        <p:txBody>
          <a:bodyPr/>
          <a:lstStyle>
            <a:lvl1pPr>
              <a:defRPr>
                <a:solidFill>
                  <a:schemeClr val="tx2"/>
                </a:solidFill>
              </a:defRPr>
            </a:lvl1pPr>
          </a:lstStyle>
          <a:p>
            <a:r>
              <a:rPr lang="sv-SE"/>
              <a:t>Unionen</a:t>
            </a:r>
          </a:p>
        </p:txBody>
      </p:sp>
      <p:sp>
        <p:nvSpPr>
          <p:cNvPr id="9" name="Platshållare för bildnummer 7">
            <a:extLst>
              <a:ext uri="{FF2B5EF4-FFF2-40B4-BE49-F238E27FC236}">
                <a16:creationId xmlns:a16="http://schemas.microsoft.com/office/drawing/2014/main" id="{CE946ACA-6755-46AF-8E40-2C8053572D6F}"/>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14787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fik">
    <p:spTree>
      <p:nvGrpSpPr>
        <p:cNvPr id="1" name=""/>
        <p:cNvGrpSpPr/>
        <p:nvPr/>
      </p:nvGrpSpPr>
      <p:grpSpPr>
        <a:xfrm>
          <a:off x="0" y="0"/>
          <a:ext cx="0" cy="0"/>
          <a:chOff x="0" y="0"/>
          <a:chExt cx="0" cy="0"/>
        </a:xfrm>
      </p:grpSpPr>
      <p:grpSp>
        <p:nvGrpSpPr>
          <p:cNvPr id="7" name="Grupp 10">
            <a:extLst>
              <a:ext uri="{FF2B5EF4-FFF2-40B4-BE49-F238E27FC236}">
                <a16:creationId xmlns:a16="http://schemas.microsoft.com/office/drawing/2014/main" id="{79150F2D-EA1F-44BA-9779-FDA3ACD4E220}"/>
              </a:ext>
            </a:extLst>
          </p:cNvPr>
          <p:cNvGrpSpPr/>
          <p:nvPr userDrawn="1"/>
        </p:nvGrpSpPr>
        <p:grpSpPr>
          <a:xfrm>
            <a:off x="3307200" y="624001"/>
            <a:ext cx="5585299" cy="5597687"/>
            <a:chOff x="5119516" y="-559678"/>
            <a:chExt cx="4188974" cy="4198265"/>
          </a:xfrm>
          <a:solidFill>
            <a:schemeClr val="accent3"/>
          </a:solidFill>
        </p:grpSpPr>
        <p:sp>
          <p:nvSpPr>
            <p:cNvPr id="62" name="Platshållare för text 11">
              <a:extLst>
                <a:ext uri="{FF2B5EF4-FFF2-40B4-BE49-F238E27FC236}">
                  <a16:creationId xmlns:a16="http://schemas.microsoft.com/office/drawing/2014/main" id="{D9FEA5EC-7994-4B17-9687-E52172487C64}"/>
                </a:ext>
              </a:extLst>
            </p:cNvPr>
            <p:cNvSpPr txBox="1">
              <a:spLocks/>
            </p:cNvSpPr>
            <p:nvPr userDrawn="1"/>
          </p:nvSpPr>
          <p:spPr>
            <a:xfrm>
              <a:off x="5119516" y="771423"/>
              <a:ext cx="1533600" cy="1533600"/>
            </a:xfrm>
            <a:prstGeom prst="ellipse">
              <a:avLst/>
            </a:prstGeom>
            <a:solidFill>
              <a:schemeClr val="accent1"/>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3" name="Platshållare för text 12">
              <a:extLst>
                <a:ext uri="{FF2B5EF4-FFF2-40B4-BE49-F238E27FC236}">
                  <a16:creationId xmlns:a16="http://schemas.microsoft.com/office/drawing/2014/main" id="{B451EC36-CE8A-48BE-82C7-53D9C167AA09}"/>
                </a:ext>
              </a:extLst>
            </p:cNvPr>
            <p:cNvSpPr txBox="1">
              <a:spLocks/>
            </p:cNvSpPr>
            <p:nvPr userDrawn="1"/>
          </p:nvSpPr>
          <p:spPr>
            <a:xfrm>
              <a:off x="6450199" y="-559678"/>
              <a:ext cx="1533600" cy="1533600"/>
            </a:xfrm>
            <a:prstGeom prst="ellipse">
              <a:avLst/>
            </a:prstGeom>
            <a:solidFill>
              <a:schemeClr val="accent3"/>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4" name="Platshållare för text 13">
              <a:extLst>
                <a:ext uri="{FF2B5EF4-FFF2-40B4-BE49-F238E27FC236}">
                  <a16:creationId xmlns:a16="http://schemas.microsoft.com/office/drawing/2014/main" id="{3242B786-1582-466E-9D08-F9FE61266363}"/>
                </a:ext>
              </a:extLst>
            </p:cNvPr>
            <p:cNvSpPr txBox="1">
              <a:spLocks/>
            </p:cNvSpPr>
            <p:nvPr userDrawn="1"/>
          </p:nvSpPr>
          <p:spPr>
            <a:xfrm>
              <a:off x="7774890" y="771423"/>
              <a:ext cx="1533600" cy="1533600"/>
            </a:xfrm>
            <a:prstGeom prst="ellipse">
              <a:avLst/>
            </a:prstGeom>
            <a:solidFill>
              <a:schemeClr val="accent4"/>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5" name="Platshållare för text 14">
              <a:extLst>
                <a:ext uri="{FF2B5EF4-FFF2-40B4-BE49-F238E27FC236}">
                  <a16:creationId xmlns:a16="http://schemas.microsoft.com/office/drawing/2014/main" id="{3A949941-CCF3-4F79-A5FA-AC90AB503F8F}"/>
                </a:ext>
              </a:extLst>
            </p:cNvPr>
            <p:cNvSpPr txBox="1">
              <a:spLocks/>
            </p:cNvSpPr>
            <p:nvPr userDrawn="1"/>
          </p:nvSpPr>
          <p:spPr>
            <a:xfrm>
              <a:off x="6447615" y="2104987"/>
              <a:ext cx="1533600" cy="1533600"/>
            </a:xfrm>
            <a:prstGeom prst="ellipse">
              <a:avLst/>
            </a:prstGeom>
            <a:solidFill>
              <a:schemeClr val="accent2"/>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gr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3294716" y="2395687"/>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5068960" y="611053"/>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28" name="Platshållare för text 3">
            <a:extLst>
              <a:ext uri="{FF2B5EF4-FFF2-40B4-BE49-F238E27FC236}">
                <a16:creationId xmlns:a16="http://schemas.microsoft.com/office/drawing/2014/main" id="{B0C8E4A7-51E3-46E9-87CC-917042976D54}"/>
              </a:ext>
            </a:extLst>
          </p:cNvPr>
          <p:cNvSpPr>
            <a:spLocks noGrp="1"/>
          </p:cNvSpPr>
          <p:nvPr>
            <p:ph type="body" sz="quarter" idx="26" hasCustomPrompt="1"/>
          </p:nvPr>
        </p:nvSpPr>
        <p:spPr>
          <a:xfrm>
            <a:off x="6836860" y="2397280"/>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5065515" y="4176000"/>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3" name="Platshållare för datum 6">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7">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8">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grpSp>
        <p:nvGrpSpPr>
          <p:cNvPr id="15" name="Grupp 14">
            <a:extLst>
              <a:ext uri="{FF2B5EF4-FFF2-40B4-BE49-F238E27FC236}">
                <a16:creationId xmlns:a16="http://schemas.microsoft.com/office/drawing/2014/main" id="{52352C4C-63C8-410F-8380-833ADC5E3C91}"/>
              </a:ext>
            </a:extLst>
          </p:cNvPr>
          <p:cNvGrpSpPr/>
          <p:nvPr userDrawn="1"/>
        </p:nvGrpSpPr>
        <p:grpSpPr>
          <a:xfrm>
            <a:off x="4930033" y="2254204"/>
            <a:ext cx="2355636" cy="2347833"/>
            <a:chOff x="3697524" y="1690652"/>
            <a:chExt cx="1766727" cy="1760875"/>
          </a:xfrm>
        </p:grpSpPr>
        <p:grpSp>
          <p:nvGrpSpPr>
            <p:cNvPr id="6" name="Grupp 5">
              <a:extLst>
                <a:ext uri="{FF2B5EF4-FFF2-40B4-BE49-F238E27FC236}">
                  <a16:creationId xmlns:a16="http://schemas.microsoft.com/office/drawing/2014/main" id="{6E2D14E5-2769-4F80-ACB2-D9C5B05FC43A}"/>
                </a:ext>
              </a:extLst>
            </p:cNvPr>
            <p:cNvGrpSpPr/>
            <p:nvPr userDrawn="1"/>
          </p:nvGrpSpPr>
          <p:grpSpPr>
            <a:xfrm>
              <a:off x="3703308" y="1690652"/>
              <a:ext cx="424251" cy="423604"/>
              <a:chOff x="3703308" y="1690652"/>
              <a:chExt cx="424251" cy="423604"/>
            </a:xfrm>
          </p:grpSpPr>
          <p:cxnSp>
            <p:nvCxnSpPr>
              <p:cNvPr id="74" name="Rak koppling 73">
                <a:extLst>
                  <a:ext uri="{FF2B5EF4-FFF2-40B4-BE49-F238E27FC236}">
                    <a16:creationId xmlns:a16="http://schemas.microsoft.com/office/drawing/2014/main" id="{4AD7E10D-2283-42FA-9810-B7B1A4C3482D}"/>
                  </a:ext>
                </a:extLst>
              </p:cNvPr>
              <p:cNvCxnSpPr>
                <a:cxnSpLocks/>
                <a:stCxn id="83" idx="2"/>
                <a:endCxn id="80" idx="2"/>
              </p:cNvCxnSpPr>
              <p:nvPr userDrawn="1"/>
            </p:nvCxnSpPr>
            <p:spPr>
              <a:xfrm flipV="1">
                <a:off x="3756306" y="1744782"/>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79" name="Ellips 78">
                <a:extLst>
                  <a:ext uri="{FF2B5EF4-FFF2-40B4-BE49-F238E27FC236}">
                    <a16:creationId xmlns:a16="http://schemas.microsoft.com/office/drawing/2014/main" id="{DAF23AF3-3D1D-4C67-9C4C-C15709F0CCD9}"/>
                  </a:ext>
                </a:extLst>
              </p:cNvPr>
              <p:cNvSpPr>
                <a:spLocks noChangeAspect="1"/>
              </p:cNvSpPr>
              <p:nvPr userDrawn="1"/>
            </p:nvSpPr>
            <p:spPr>
              <a:xfrm rot="10800000">
                <a:off x="3970959" y="1703251"/>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0" name="Frihandsfigur: Form 79">
                <a:extLst>
                  <a:ext uri="{FF2B5EF4-FFF2-40B4-BE49-F238E27FC236}">
                    <a16:creationId xmlns:a16="http://schemas.microsoft.com/office/drawing/2014/main" id="{E8B82BBE-CCB4-4234-91F8-97DB11421F51}"/>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2" name="Ellips 81">
                <a:extLst>
                  <a:ext uri="{FF2B5EF4-FFF2-40B4-BE49-F238E27FC236}">
                    <a16:creationId xmlns:a16="http://schemas.microsoft.com/office/drawing/2014/main" id="{88C5F9E4-348C-47E4-AA72-ECB2FF0820F5}"/>
                  </a:ext>
                </a:extLst>
              </p:cNvPr>
              <p:cNvSpPr>
                <a:spLocks noChangeAspect="1"/>
              </p:cNvSpPr>
              <p:nvPr userDrawn="1"/>
            </p:nvSpPr>
            <p:spPr>
              <a:xfrm rot="10800000">
                <a:off x="3715909" y="1957656"/>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3" name="Frihandsfigur: Form 82">
                <a:extLst>
                  <a:ext uri="{FF2B5EF4-FFF2-40B4-BE49-F238E27FC236}">
                    <a16:creationId xmlns:a16="http://schemas.microsoft.com/office/drawing/2014/main" id="{D897954C-DBE4-4568-A604-D30A963821C1}"/>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0" name="Grupp 9">
              <a:extLst>
                <a:ext uri="{FF2B5EF4-FFF2-40B4-BE49-F238E27FC236}">
                  <a16:creationId xmlns:a16="http://schemas.microsoft.com/office/drawing/2014/main" id="{50BD2403-E976-418E-A399-F85B5FDC0498}"/>
                </a:ext>
              </a:extLst>
            </p:cNvPr>
            <p:cNvGrpSpPr/>
            <p:nvPr userDrawn="1"/>
          </p:nvGrpSpPr>
          <p:grpSpPr>
            <a:xfrm>
              <a:off x="5033124" y="1691676"/>
              <a:ext cx="423604" cy="424251"/>
              <a:chOff x="5033124" y="1691676"/>
              <a:chExt cx="423604" cy="424251"/>
            </a:xfrm>
          </p:grpSpPr>
          <p:cxnSp>
            <p:nvCxnSpPr>
              <p:cNvPr id="77" name="Rak koppling 76">
                <a:extLst>
                  <a:ext uri="{FF2B5EF4-FFF2-40B4-BE49-F238E27FC236}">
                    <a16:creationId xmlns:a16="http://schemas.microsoft.com/office/drawing/2014/main" id="{216DADD2-7947-40CE-833F-3F7BF485D7E0}"/>
                  </a:ext>
                </a:extLst>
              </p:cNvPr>
              <p:cNvCxnSpPr>
                <a:cxnSpLocks/>
                <a:stCxn id="89" idx="2"/>
                <a:endCxn id="86" idx="2"/>
              </p:cNvCxnSpPr>
              <p:nvPr userDrawn="1"/>
            </p:nvCxnSpPr>
            <p:spPr>
              <a:xfrm flipH="1" flipV="1">
                <a:off x="5087254" y="17459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CD56DC36-9F7C-4A38-A1E6-0643034AACAD}"/>
                  </a:ext>
                </a:extLst>
              </p:cNvPr>
              <p:cNvSpPr>
                <a:spLocks noChangeAspect="1"/>
              </p:cNvSpPr>
              <p:nvPr userDrawn="1"/>
            </p:nvSpPr>
            <p:spPr>
              <a:xfrm rot="5400000">
                <a:off x="5045723" y="1704275"/>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6" name="Frihandsfigur: Form 85">
                <a:extLst>
                  <a:ext uri="{FF2B5EF4-FFF2-40B4-BE49-F238E27FC236}">
                    <a16:creationId xmlns:a16="http://schemas.microsoft.com/office/drawing/2014/main" id="{68E78DFD-D334-45E7-9BA1-6081F9974FFB}"/>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8" name="Ellips 87">
                <a:extLst>
                  <a:ext uri="{FF2B5EF4-FFF2-40B4-BE49-F238E27FC236}">
                    <a16:creationId xmlns:a16="http://schemas.microsoft.com/office/drawing/2014/main" id="{1C4B0E58-99B6-434F-A883-F3185D10DDBD}"/>
                  </a:ext>
                </a:extLst>
              </p:cNvPr>
              <p:cNvSpPr>
                <a:spLocks noChangeAspect="1"/>
              </p:cNvSpPr>
              <p:nvPr userDrawn="1"/>
            </p:nvSpPr>
            <p:spPr>
              <a:xfrm rot="5400000">
                <a:off x="5300128" y="1959327"/>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9" name="Frihandsfigur: Form 88">
                <a:extLst>
                  <a:ext uri="{FF2B5EF4-FFF2-40B4-BE49-F238E27FC236}">
                    <a16:creationId xmlns:a16="http://schemas.microsoft.com/office/drawing/2014/main" id="{3CABB421-C2A7-45C6-966C-7FD701A55544}"/>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4" name="Grupp 13">
              <a:extLst>
                <a:ext uri="{FF2B5EF4-FFF2-40B4-BE49-F238E27FC236}">
                  <a16:creationId xmlns:a16="http://schemas.microsoft.com/office/drawing/2014/main" id="{08839E49-1993-4533-97C7-6B397866A1A9}"/>
                </a:ext>
              </a:extLst>
            </p:cNvPr>
            <p:cNvGrpSpPr/>
            <p:nvPr userDrawn="1"/>
          </p:nvGrpSpPr>
          <p:grpSpPr>
            <a:xfrm>
              <a:off x="3710123" y="3039875"/>
              <a:ext cx="411005" cy="411652"/>
              <a:chOff x="3710123" y="3039875"/>
              <a:chExt cx="411005" cy="411652"/>
            </a:xfrm>
          </p:grpSpPr>
          <p:cxnSp>
            <p:nvCxnSpPr>
              <p:cNvPr id="76" name="Rak koppling 75">
                <a:extLst>
                  <a:ext uri="{FF2B5EF4-FFF2-40B4-BE49-F238E27FC236}">
                    <a16:creationId xmlns:a16="http://schemas.microsoft.com/office/drawing/2014/main" id="{D0399CD2-0FC0-4851-964D-1447286E8DF6}"/>
                  </a:ext>
                </a:extLst>
              </p:cNvPr>
              <p:cNvCxnSpPr>
                <a:cxnSpLocks/>
                <a:stCxn id="95" idx="2"/>
                <a:endCxn id="92" idx="2"/>
              </p:cNvCxnSpPr>
              <p:nvPr userDrawn="1"/>
            </p:nvCxnSpPr>
            <p:spPr>
              <a:xfrm flipH="1" flipV="1">
                <a:off x="3751654" y="30815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92F4ADC6-1B2C-43FA-8DF7-57889E2417D0}"/>
                  </a:ext>
                </a:extLst>
              </p:cNvPr>
              <p:cNvSpPr>
                <a:spLocks noChangeAspect="1"/>
              </p:cNvSpPr>
              <p:nvPr userDrawn="1"/>
            </p:nvSpPr>
            <p:spPr>
              <a:xfrm rot="5400000">
                <a:off x="3710123" y="3039875"/>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4" name="Ellips 93">
                <a:extLst>
                  <a:ext uri="{FF2B5EF4-FFF2-40B4-BE49-F238E27FC236}">
                    <a16:creationId xmlns:a16="http://schemas.microsoft.com/office/drawing/2014/main" id="{8923871A-E9EA-42B4-8772-0375B3D03C05}"/>
                  </a:ext>
                </a:extLst>
              </p:cNvPr>
              <p:cNvSpPr>
                <a:spLocks noChangeAspect="1"/>
              </p:cNvSpPr>
              <p:nvPr userDrawn="1"/>
            </p:nvSpPr>
            <p:spPr>
              <a:xfrm rot="5400000">
                <a:off x="3964528" y="3294927"/>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5" name="Frihandsfigur: Form 94">
                <a:extLst>
                  <a:ext uri="{FF2B5EF4-FFF2-40B4-BE49-F238E27FC236}">
                    <a16:creationId xmlns:a16="http://schemas.microsoft.com/office/drawing/2014/main" id="{B4EFBFBE-1AFF-4981-92AD-1F74E4BD9953}"/>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2" name="Grupp 11">
              <a:extLst>
                <a:ext uri="{FF2B5EF4-FFF2-40B4-BE49-F238E27FC236}">
                  <a16:creationId xmlns:a16="http://schemas.microsoft.com/office/drawing/2014/main" id="{621CED5B-FB46-441E-BC06-15B76DBC8D7C}"/>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DC23EF86-08BE-451C-A63D-34AF45EBE53B}"/>
                  </a:ext>
                </a:extLst>
              </p:cNvPr>
              <p:cNvCxnSpPr>
                <a:cxnSpLocks/>
                <a:stCxn id="101" idx="2"/>
                <a:endCxn id="98" idx="2"/>
              </p:cNvCxnSpPr>
              <p:nvPr userDrawn="1"/>
            </p:nvCxnSpPr>
            <p:spPr>
              <a:xfrm flipV="1">
                <a:off x="5092998" y="3074530"/>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100" name="Ellips 99">
                <a:extLst>
                  <a:ext uri="{FF2B5EF4-FFF2-40B4-BE49-F238E27FC236}">
                    <a16:creationId xmlns:a16="http://schemas.microsoft.com/office/drawing/2014/main" id="{D5D889DD-CB15-4F6B-A63E-44FED7F2B0CE}"/>
                  </a:ext>
                </a:extLst>
              </p:cNvPr>
              <p:cNvSpPr>
                <a:spLocks noChangeAspect="1"/>
              </p:cNvSpPr>
              <p:nvPr userDrawn="1"/>
            </p:nvSpPr>
            <p:spPr>
              <a:xfrm rot="10800000">
                <a:off x="5052600" y="3287404"/>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01" name="Frihandsfigur: Form 100">
                <a:extLst>
                  <a:ext uri="{FF2B5EF4-FFF2-40B4-BE49-F238E27FC236}">
                    <a16:creationId xmlns:a16="http://schemas.microsoft.com/office/drawing/2014/main" id="{C33CB650-CF03-45AA-8FCB-FF6E2BC59407}"/>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97" name="Ellips 96">
                <a:extLst>
                  <a:ext uri="{FF2B5EF4-FFF2-40B4-BE49-F238E27FC236}">
                    <a16:creationId xmlns:a16="http://schemas.microsoft.com/office/drawing/2014/main" id="{E2AF5F01-8C1F-4739-AACC-CFC4E1B27A45}"/>
                  </a:ext>
                </a:extLst>
              </p:cNvPr>
              <p:cNvSpPr>
                <a:spLocks noChangeAspect="1"/>
              </p:cNvSpPr>
              <p:nvPr userDrawn="1"/>
            </p:nvSpPr>
            <p:spPr>
              <a:xfrm rot="10800000">
                <a:off x="5307651" y="3032999"/>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8" name="Frihandsfigur: Form 97">
                <a:extLst>
                  <a:ext uri="{FF2B5EF4-FFF2-40B4-BE49-F238E27FC236}">
                    <a16:creationId xmlns:a16="http://schemas.microsoft.com/office/drawing/2014/main" id="{F84A45C7-D77D-4314-9A4F-4B04C844AF78}"/>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92" name="Frihandsfigur: Form 91">
              <a:extLst>
                <a:ext uri="{FF2B5EF4-FFF2-40B4-BE49-F238E27FC236}">
                  <a16:creationId xmlns:a16="http://schemas.microsoft.com/office/drawing/2014/main" id="{BF0EF543-B7FD-4315-9110-F513244B8429}"/>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73" name="Platshållare för text 5">
            <a:extLst>
              <a:ext uri="{FF2B5EF4-FFF2-40B4-BE49-F238E27FC236}">
                <a16:creationId xmlns:a16="http://schemas.microsoft.com/office/drawing/2014/main" id="{49C45906-50CA-4B77-8345-8ECEF34D4BBF}"/>
              </a:ext>
            </a:extLst>
          </p:cNvPr>
          <p:cNvSpPr>
            <a:spLocks noGrp="1"/>
          </p:cNvSpPr>
          <p:nvPr>
            <p:ph type="body" sz="quarter" idx="27" hasCustomPrompt="1"/>
          </p:nvPr>
        </p:nvSpPr>
        <p:spPr>
          <a:xfrm rot="18900000">
            <a:off x="4929600" y="3225601"/>
            <a:ext cx="2308205" cy="364076"/>
          </a:xfrm>
        </p:spPr>
        <p:txBody>
          <a:bodyPr/>
          <a:lstStyle>
            <a:lvl1pPr marL="0" indent="0" algn="ctr">
              <a:lnSpc>
                <a:spcPts val="2267"/>
              </a:lnSpc>
              <a:buNone/>
              <a:defRPr lang="sv-SE" sz="2400" kern="1200" dirty="0">
                <a:solidFill>
                  <a:schemeClr val="bg2"/>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10080824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42">
          <p15:clr>
            <a:srgbClr val="FBAE40"/>
          </p15:clr>
        </p15:guide>
        <p15:guide id="5" orient="horz" pos="2459">
          <p15:clr>
            <a:srgbClr val="FBAE40"/>
          </p15:clr>
        </p15:guide>
        <p15:guide id="7" orient="horz" pos="8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fi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upp 10">
            <a:extLst>
              <a:ext uri="{FF2B5EF4-FFF2-40B4-BE49-F238E27FC236}">
                <a16:creationId xmlns:a16="http://schemas.microsoft.com/office/drawing/2014/main" id="{3B722237-8E43-4A36-A0AD-3188087D82E8}"/>
              </a:ext>
            </a:extLst>
          </p:cNvPr>
          <p:cNvGrpSpPr>
            <a:grpSpLocks noChangeAspect="1"/>
          </p:cNvGrpSpPr>
          <p:nvPr userDrawn="1"/>
        </p:nvGrpSpPr>
        <p:grpSpPr>
          <a:xfrm>
            <a:off x="3309355" y="624001"/>
            <a:ext cx="5605765" cy="5597687"/>
            <a:chOff x="2482016" y="472197"/>
            <a:chExt cx="4195684" cy="4198265"/>
          </a:xfrm>
        </p:grpSpPr>
        <p:sp>
          <p:nvSpPr>
            <p:cNvPr id="32" name="Platshållare för text 13">
              <a:extLst>
                <a:ext uri="{FF2B5EF4-FFF2-40B4-BE49-F238E27FC236}">
                  <a16:creationId xmlns:a16="http://schemas.microsoft.com/office/drawing/2014/main" id="{B7E03B0C-0900-4194-B280-65473C5D4C9C}"/>
                </a:ext>
              </a:extLst>
            </p:cNvPr>
            <p:cNvSpPr txBox="1">
              <a:spLocks/>
            </p:cNvSpPr>
            <p:nvPr userDrawn="1"/>
          </p:nvSpPr>
          <p:spPr>
            <a:xfrm>
              <a:off x="5144100" y="1803298"/>
              <a:ext cx="1533600" cy="1533600"/>
            </a:xfrm>
            <a:prstGeom prst="ellipse">
              <a:avLst/>
            </a:prstGeom>
            <a:solidFill>
              <a:schemeClr val="accent4"/>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33" name="Platshållare för text 14">
              <a:extLst>
                <a:ext uri="{FF2B5EF4-FFF2-40B4-BE49-F238E27FC236}">
                  <a16:creationId xmlns:a16="http://schemas.microsoft.com/office/drawing/2014/main" id="{0A105B0C-D880-40EC-B23F-BA8EC705CBBC}"/>
                </a:ext>
              </a:extLst>
            </p:cNvPr>
            <p:cNvSpPr txBox="1">
              <a:spLocks/>
            </p:cNvSpPr>
            <p:nvPr userDrawn="1"/>
          </p:nvSpPr>
          <p:spPr>
            <a:xfrm>
              <a:off x="3810115" y="3136862"/>
              <a:ext cx="1533600" cy="1533600"/>
            </a:xfrm>
            <a:prstGeom prst="ellipse">
              <a:avLst/>
            </a:prstGeom>
            <a:solidFill>
              <a:schemeClr val="accent2"/>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29" name="Platshållare för text 11">
              <a:extLst>
                <a:ext uri="{FF2B5EF4-FFF2-40B4-BE49-F238E27FC236}">
                  <a16:creationId xmlns:a16="http://schemas.microsoft.com/office/drawing/2014/main" id="{131DADA4-8DB1-486E-B463-6885523F38F8}"/>
                </a:ext>
              </a:extLst>
            </p:cNvPr>
            <p:cNvSpPr txBox="1">
              <a:spLocks/>
            </p:cNvSpPr>
            <p:nvPr userDrawn="1"/>
          </p:nvSpPr>
          <p:spPr>
            <a:xfrm>
              <a:off x="2482016" y="1803298"/>
              <a:ext cx="1533600" cy="1533600"/>
            </a:xfrm>
            <a:prstGeom prst="ellipse">
              <a:avLst/>
            </a:prstGeom>
            <a:solidFill>
              <a:schemeClr val="accent1"/>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31" name="Platshållare för text 12">
              <a:extLst>
                <a:ext uri="{FF2B5EF4-FFF2-40B4-BE49-F238E27FC236}">
                  <a16:creationId xmlns:a16="http://schemas.microsoft.com/office/drawing/2014/main" id="{C670C062-CF08-49D7-ABCF-14665C286AB4}"/>
                </a:ext>
              </a:extLst>
            </p:cNvPr>
            <p:cNvSpPr txBox="1">
              <a:spLocks/>
            </p:cNvSpPr>
            <p:nvPr userDrawn="1"/>
          </p:nvSpPr>
          <p:spPr>
            <a:xfrm>
              <a:off x="3812699" y="472197"/>
              <a:ext cx="1533600" cy="1533600"/>
            </a:xfrm>
            <a:prstGeom prst="ellipse">
              <a:avLst/>
            </a:prstGeom>
            <a:solidFill>
              <a:schemeClr val="accent3"/>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grpSp>
      <p:sp>
        <p:nvSpPr>
          <p:cNvPr id="7" name="Platshållare för datum 6">
            <a:extLst>
              <a:ext uri="{FF2B5EF4-FFF2-40B4-BE49-F238E27FC236}">
                <a16:creationId xmlns:a16="http://schemas.microsoft.com/office/drawing/2014/main" id="{66C408DC-ACE3-4592-9595-780B8B114700}"/>
              </a:ext>
            </a:extLst>
          </p:cNvPr>
          <p:cNvSpPr>
            <a:spLocks noGrp="1"/>
          </p:cNvSpPr>
          <p:nvPr>
            <p:ph type="dt" sz="half" idx="26"/>
          </p:nvPr>
        </p:nvSpPr>
        <p:spPr/>
        <p:txBody>
          <a:bodyPr/>
          <a:lstStyle>
            <a:lvl1pPr>
              <a:defRPr>
                <a:solidFill>
                  <a:schemeClr val="tx2"/>
                </a:solidFill>
              </a:defRPr>
            </a:lvl1pPr>
          </a:lstStyle>
          <a:p>
            <a:endParaRPr lang="sv-SE"/>
          </a:p>
        </p:txBody>
      </p:sp>
      <p:sp>
        <p:nvSpPr>
          <p:cNvPr id="12" name="Platshållare för sidfot 7">
            <a:extLst>
              <a:ext uri="{FF2B5EF4-FFF2-40B4-BE49-F238E27FC236}">
                <a16:creationId xmlns:a16="http://schemas.microsoft.com/office/drawing/2014/main" id="{314800F4-E74F-4608-9787-1A78BAB85AAB}"/>
              </a:ext>
            </a:extLst>
          </p:cNvPr>
          <p:cNvSpPr>
            <a:spLocks noGrp="1"/>
          </p:cNvSpPr>
          <p:nvPr>
            <p:ph type="ftr" sz="quarter" idx="27"/>
          </p:nvPr>
        </p:nvSpPr>
        <p:spPr/>
        <p:txBody>
          <a:bodyPr/>
          <a:lstStyle>
            <a:lvl1pPr>
              <a:defRPr>
                <a:solidFill>
                  <a:schemeClr val="tx2"/>
                </a:solidFill>
              </a:defRPr>
            </a:lvl1pPr>
          </a:lstStyle>
          <a:p>
            <a:r>
              <a:rPr lang="sv-SE"/>
              <a:t>Unionen</a:t>
            </a:r>
          </a:p>
        </p:txBody>
      </p:sp>
      <p:sp>
        <p:nvSpPr>
          <p:cNvPr id="13" name="Platshållare för bildnummer 8">
            <a:extLst>
              <a:ext uri="{FF2B5EF4-FFF2-40B4-BE49-F238E27FC236}">
                <a16:creationId xmlns:a16="http://schemas.microsoft.com/office/drawing/2014/main" id="{C56FBCDF-8E69-4814-A15F-81F44D68EF82}"/>
              </a:ext>
            </a:extLst>
          </p:cNvPr>
          <p:cNvSpPr>
            <a:spLocks noGrp="1"/>
          </p:cNvSpPr>
          <p:nvPr>
            <p:ph type="sldNum" sz="quarter" idx="28"/>
          </p:nvPr>
        </p:nvSpPr>
        <p:spPr/>
        <p:txBody>
          <a:bodyPr/>
          <a:lstStyle>
            <a:lvl1pPr>
              <a:defRPr>
                <a:solidFill>
                  <a:schemeClr val="tx2"/>
                </a:solidFill>
              </a:defRPr>
            </a:lvl1pPr>
          </a:lstStyle>
          <a:p>
            <a:fld id="{E4218C53-6AA3-834F-8ED4-DCDDBC41A75D}" type="slidenum">
              <a:rPr lang="sv-SE" smtClean="0"/>
              <a:pPr/>
              <a:t>‹#›</a:t>
            </a:fld>
            <a:endParaRPr lang="sv-SE"/>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5083200" y="4176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10" name="Platshållare för text 3">
            <a:extLst>
              <a:ext uri="{FF2B5EF4-FFF2-40B4-BE49-F238E27FC236}">
                <a16:creationId xmlns:a16="http://schemas.microsoft.com/office/drawing/2014/main" id="{C663F4A6-A10F-4997-BBAB-11B296AFB703}"/>
              </a:ext>
            </a:extLst>
          </p:cNvPr>
          <p:cNvSpPr>
            <a:spLocks noGrp="1"/>
          </p:cNvSpPr>
          <p:nvPr>
            <p:ph type="body" sz="quarter" idx="15" hasCustomPrompt="1"/>
          </p:nvPr>
        </p:nvSpPr>
        <p:spPr>
          <a:xfrm>
            <a:off x="6864000" y="2400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5088000" y="624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3307200" y="2400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grpSp>
        <p:nvGrpSpPr>
          <p:cNvPr id="24" name="Grupp 23">
            <a:extLst>
              <a:ext uri="{FF2B5EF4-FFF2-40B4-BE49-F238E27FC236}">
                <a16:creationId xmlns:a16="http://schemas.microsoft.com/office/drawing/2014/main" id="{26DCAFFD-270F-4AE1-8F0C-24F1FCE91D10}"/>
              </a:ext>
            </a:extLst>
          </p:cNvPr>
          <p:cNvGrpSpPr/>
          <p:nvPr userDrawn="1"/>
        </p:nvGrpSpPr>
        <p:grpSpPr>
          <a:xfrm>
            <a:off x="4930033" y="2254204"/>
            <a:ext cx="2355636" cy="2347833"/>
            <a:chOff x="3697524" y="1690652"/>
            <a:chExt cx="1766727" cy="1760875"/>
          </a:xfrm>
        </p:grpSpPr>
        <p:grpSp>
          <p:nvGrpSpPr>
            <p:cNvPr id="20" name="Grupp 19">
              <a:extLst>
                <a:ext uri="{FF2B5EF4-FFF2-40B4-BE49-F238E27FC236}">
                  <a16:creationId xmlns:a16="http://schemas.microsoft.com/office/drawing/2014/main" id="{83011E61-E9EB-4718-9146-1E249990FC7C}"/>
                </a:ext>
              </a:extLst>
            </p:cNvPr>
            <p:cNvGrpSpPr/>
            <p:nvPr userDrawn="1"/>
          </p:nvGrpSpPr>
          <p:grpSpPr>
            <a:xfrm>
              <a:off x="3703308" y="1690652"/>
              <a:ext cx="424251" cy="423604"/>
              <a:chOff x="3703308" y="1690652"/>
              <a:chExt cx="424251" cy="423604"/>
            </a:xfrm>
          </p:grpSpPr>
          <p:cxnSp>
            <p:nvCxnSpPr>
              <p:cNvPr id="167" name="Rak koppling 166">
                <a:extLst>
                  <a:ext uri="{FF2B5EF4-FFF2-40B4-BE49-F238E27FC236}">
                    <a16:creationId xmlns:a16="http://schemas.microsoft.com/office/drawing/2014/main" id="{5BCF721F-D3BF-41FC-BD84-E84F0E37380F}"/>
                  </a:ext>
                </a:extLst>
              </p:cNvPr>
              <p:cNvCxnSpPr>
                <a:cxnSpLocks/>
                <a:stCxn id="171" idx="2"/>
                <a:endCxn id="173" idx="2"/>
              </p:cNvCxnSpPr>
              <p:nvPr userDrawn="1"/>
            </p:nvCxnSpPr>
            <p:spPr>
              <a:xfrm flipV="1">
                <a:off x="3756306" y="1744782"/>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grpSp>
            <p:nvGrpSpPr>
              <p:cNvPr id="19" name="Grupp 18">
                <a:extLst>
                  <a:ext uri="{FF2B5EF4-FFF2-40B4-BE49-F238E27FC236}">
                    <a16:creationId xmlns:a16="http://schemas.microsoft.com/office/drawing/2014/main" id="{4EB7F86C-22B0-4DFD-A8B8-438019801637}"/>
                  </a:ext>
                </a:extLst>
              </p:cNvPr>
              <p:cNvGrpSpPr/>
              <p:nvPr userDrawn="1"/>
            </p:nvGrpSpPr>
            <p:grpSpPr>
              <a:xfrm>
                <a:off x="3958360" y="1690652"/>
                <a:ext cx="169199" cy="169199"/>
                <a:chOff x="3958360" y="1690652"/>
                <a:chExt cx="169199" cy="169199"/>
              </a:xfrm>
            </p:grpSpPr>
            <p:sp>
              <p:nvSpPr>
                <p:cNvPr id="172" name="Ellips 171">
                  <a:extLst>
                    <a:ext uri="{FF2B5EF4-FFF2-40B4-BE49-F238E27FC236}">
                      <a16:creationId xmlns:a16="http://schemas.microsoft.com/office/drawing/2014/main" id="{D7DEE826-C90B-474A-9DDA-519F2102BE47}"/>
                    </a:ext>
                  </a:extLst>
                </p:cNvPr>
                <p:cNvSpPr>
                  <a:spLocks noChangeAspect="1"/>
                </p:cNvSpPr>
                <p:nvPr userDrawn="1"/>
              </p:nvSpPr>
              <p:spPr>
                <a:xfrm rot="10800000">
                  <a:off x="3970959" y="1703251"/>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73" name="Frihandsfigur: Form 172">
                  <a:extLst>
                    <a:ext uri="{FF2B5EF4-FFF2-40B4-BE49-F238E27FC236}">
                      <a16:creationId xmlns:a16="http://schemas.microsoft.com/office/drawing/2014/main" id="{1457D51D-255B-4F5C-ABE9-7C4387210413}"/>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170" name="Ellips 169">
                <a:extLst>
                  <a:ext uri="{FF2B5EF4-FFF2-40B4-BE49-F238E27FC236}">
                    <a16:creationId xmlns:a16="http://schemas.microsoft.com/office/drawing/2014/main" id="{03AC1F2F-F5B5-4826-AE6A-66BFA5D871B7}"/>
                  </a:ext>
                </a:extLst>
              </p:cNvPr>
              <p:cNvSpPr>
                <a:spLocks noChangeAspect="1"/>
              </p:cNvSpPr>
              <p:nvPr userDrawn="1"/>
            </p:nvSpPr>
            <p:spPr>
              <a:xfrm rot="10800000">
                <a:off x="3715909" y="1957656"/>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71" name="Frihandsfigur: Form 170">
                <a:extLst>
                  <a:ext uri="{FF2B5EF4-FFF2-40B4-BE49-F238E27FC236}">
                    <a16:creationId xmlns:a16="http://schemas.microsoft.com/office/drawing/2014/main" id="{D79184E5-E8CF-4F05-9820-8C59601DBEF5}"/>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2" name="Grupp 21">
              <a:extLst>
                <a:ext uri="{FF2B5EF4-FFF2-40B4-BE49-F238E27FC236}">
                  <a16:creationId xmlns:a16="http://schemas.microsoft.com/office/drawing/2014/main" id="{506F4067-4728-4831-A9A9-D16D0812E036}"/>
                </a:ext>
              </a:extLst>
            </p:cNvPr>
            <p:cNvGrpSpPr/>
            <p:nvPr userDrawn="1"/>
          </p:nvGrpSpPr>
          <p:grpSpPr>
            <a:xfrm>
              <a:off x="5033124" y="1691676"/>
              <a:ext cx="423604" cy="424251"/>
              <a:chOff x="5033124" y="1691676"/>
              <a:chExt cx="423604" cy="424251"/>
            </a:xfrm>
          </p:grpSpPr>
          <p:cxnSp>
            <p:nvCxnSpPr>
              <p:cNvPr id="86" name="Rak koppling 85">
                <a:extLst>
                  <a:ext uri="{FF2B5EF4-FFF2-40B4-BE49-F238E27FC236}">
                    <a16:creationId xmlns:a16="http://schemas.microsoft.com/office/drawing/2014/main" id="{8811F51E-4294-4651-8801-17F807BFE58B}"/>
                  </a:ext>
                </a:extLst>
              </p:cNvPr>
              <p:cNvCxnSpPr>
                <a:cxnSpLocks/>
                <a:stCxn id="90" idx="2"/>
                <a:endCxn id="92" idx="2"/>
              </p:cNvCxnSpPr>
              <p:nvPr userDrawn="1"/>
            </p:nvCxnSpPr>
            <p:spPr>
              <a:xfrm flipH="1" flipV="1">
                <a:off x="5087254" y="17459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B69F45A0-58AB-4B1A-AADE-AB2B1C9E4AEA}"/>
                  </a:ext>
                </a:extLst>
              </p:cNvPr>
              <p:cNvSpPr>
                <a:spLocks noChangeAspect="1"/>
              </p:cNvSpPr>
              <p:nvPr userDrawn="1"/>
            </p:nvSpPr>
            <p:spPr>
              <a:xfrm rot="5400000">
                <a:off x="5045723" y="17042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2" name="Frihandsfigur: Form 91">
                <a:extLst>
                  <a:ext uri="{FF2B5EF4-FFF2-40B4-BE49-F238E27FC236}">
                    <a16:creationId xmlns:a16="http://schemas.microsoft.com/office/drawing/2014/main" id="{D000A52B-29C4-4358-8FAF-4DF64BDF9D1D}"/>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9" name="Ellips 88">
                <a:extLst>
                  <a:ext uri="{FF2B5EF4-FFF2-40B4-BE49-F238E27FC236}">
                    <a16:creationId xmlns:a16="http://schemas.microsoft.com/office/drawing/2014/main" id="{2D5F5F93-DE53-463C-A116-0C473EFC9CC2}"/>
                  </a:ext>
                </a:extLst>
              </p:cNvPr>
              <p:cNvSpPr>
                <a:spLocks noChangeAspect="1"/>
              </p:cNvSpPr>
              <p:nvPr userDrawn="1"/>
            </p:nvSpPr>
            <p:spPr>
              <a:xfrm rot="5400000">
                <a:off x="5300128" y="19593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0" name="Frihandsfigur: Form 89">
                <a:extLst>
                  <a:ext uri="{FF2B5EF4-FFF2-40B4-BE49-F238E27FC236}">
                    <a16:creationId xmlns:a16="http://schemas.microsoft.com/office/drawing/2014/main" id="{C4E50EC7-8751-4788-9192-1B0CAD32A6DB}"/>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1" name="Grupp 20">
              <a:extLst>
                <a:ext uri="{FF2B5EF4-FFF2-40B4-BE49-F238E27FC236}">
                  <a16:creationId xmlns:a16="http://schemas.microsoft.com/office/drawing/2014/main" id="{B692A3C4-CEA6-4AE9-8C3F-05C8F952AA30}"/>
                </a:ext>
              </a:extLst>
            </p:cNvPr>
            <p:cNvGrpSpPr/>
            <p:nvPr userDrawn="1"/>
          </p:nvGrpSpPr>
          <p:grpSpPr>
            <a:xfrm>
              <a:off x="3697524" y="3027276"/>
              <a:ext cx="423604" cy="424251"/>
              <a:chOff x="3697524" y="3027276"/>
              <a:chExt cx="423604" cy="424251"/>
            </a:xfrm>
          </p:grpSpPr>
          <p:cxnSp>
            <p:nvCxnSpPr>
              <p:cNvPr id="93" name="Rak koppling 92">
                <a:extLst>
                  <a:ext uri="{FF2B5EF4-FFF2-40B4-BE49-F238E27FC236}">
                    <a16:creationId xmlns:a16="http://schemas.microsoft.com/office/drawing/2014/main" id="{AF141E78-3265-42AC-A634-CA3B54868D91}"/>
                  </a:ext>
                </a:extLst>
              </p:cNvPr>
              <p:cNvCxnSpPr>
                <a:cxnSpLocks/>
                <a:stCxn id="97" idx="2"/>
                <a:endCxn id="99" idx="2"/>
              </p:cNvCxnSpPr>
              <p:nvPr userDrawn="1"/>
            </p:nvCxnSpPr>
            <p:spPr>
              <a:xfrm flipH="1" flipV="1">
                <a:off x="3751654" y="30815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8" name="Ellips 97">
                <a:extLst>
                  <a:ext uri="{FF2B5EF4-FFF2-40B4-BE49-F238E27FC236}">
                    <a16:creationId xmlns:a16="http://schemas.microsoft.com/office/drawing/2014/main" id="{40895631-29D7-4EB9-85A1-A02A8A67D5BE}"/>
                  </a:ext>
                </a:extLst>
              </p:cNvPr>
              <p:cNvSpPr>
                <a:spLocks noChangeAspect="1"/>
              </p:cNvSpPr>
              <p:nvPr userDrawn="1"/>
            </p:nvSpPr>
            <p:spPr>
              <a:xfrm rot="5400000">
                <a:off x="3710123" y="30398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9" name="Frihandsfigur: Form 98">
                <a:extLst>
                  <a:ext uri="{FF2B5EF4-FFF2-40B4-BE49-F238E27FC236}">
                    <a16:creationId xmlns:a16="http://schemas.microsoft.com/office/drawing/2014/main" id="{7BD800AF-5D52-4E47-8734-FA60009DF69A}"/>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96" name="Ellips 95">
                <a:extLst>
                  <a:ext uri="{FF2B5EF4-FFF2-40B4-BE49-F238E27FC236}">
                    <a16:creationId xmlns:a16="http://schemas.microsoft.com/office/drawing/2014/main" id="{00411149-4CE4-414E-8EBA-D979C1C7EFCE}"/>
                  </a:ext>
                </a:extLst>
              </p:cNvPr>
              <p:cNvSpPr>
                <a:spLocks noChangeAspect="1"/>
              </p:cNvSpPr>
              <p:nvPr userDrawn="1"/>
            </p:nvSpPr>
            <p:spPr>
              <a:xfrm rot="5400000">
                <a:off x="3964528" y="32949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7" name="Frihandsfigur: Form 96">
                <a:extLst>
                  <a:ext uri="{FF2B5EF4-FFF2-40B4-BE49-F238E27FC236}">
                    <a16:creationId xmlns:a16="http://schemas.microsoft.com/office/drawing/2014/main" id="{0FFEEC26-19A6-411D-BFBB-ACC2EADFD5DC}"/>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3" name="Grupp 22">
              <a:extLst>
                <a:ext uri="{FF2B5EF4-FFF2-40B4-BE49-F238E27FC236}">
                  <a16:creationId xmlns:a16="http://schemas.microsoft.com/office/drawing/2014/main" id="{6E76AEC8-37BF-4366-B7AE-BE46E3E63955}"/>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6BF3623F-DD84-4D46-B111-4EA41799AFC7}"/>
                  </a:ext>
                </a:extLst>
              </p:cNvPr>
              <p:cNvCxnSpPr>
                <a:cxnSpLocks/>
                <a:stCxn id="79" idx="2"/>
                <a:endCxn id="81" idx="2"/>
              </p:cNvCxnSpPr>
              <p:nvPr userDrawn="1"/>
            </p:nvCxnSpPr>
            <p:spPr>
              <a:xfrm flipV="1">
                <a:off x="5092998" y="3074530"/>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80" name="Ellips 79">
                <a:extLst>
                  <a:ext uri="{FF2B5EF4-FFF2-40B4-BE49-F238E27FC236}">
                    <a16:creationId xmlns:a16="http://schemas.microsoft.com/office/drawing/2014/main" id="{B98C4B7D-41D2-4147-B00D-7DE9D7C1114F}"/>
                  </a:ext>
                </a:extLst>
              </p:cNvPr>
              <p:cNvSpPr>
                <a:spLocks noChangeAspect="1"/>
              </p:cNvSpPr>
              <p:nvPr userDrawn="1"/>
            </p:nvSpPr>
            <p:spPr>
              <a:xfrm rot="10800000">
                <a:off x="5307651" y="3032999"/>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1" name="Frihandsfigur: Form 80">
                <a:extLst>
                  <a:ext uri="{FF2B5EF4-FFF2-40B4-BE49-F238E27FC236}">
                    <a16:creationId xmlns:a16="http://schemas.microsoft.com/office/drawing/2014/main" id="{49572454-230C-4112-8A29-FC0D3E9F60B5}"/>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78" name="Ellips 77">
                <a:extLst>
                  <a:ext uri="{FF2B5EF4-FFF2-40B4-BE49-F238E27FC236}">
                    <a16:creationId xmlns:a16="http://schemas.microsoft.com/office/drawing/2014/main" id="{7DA9CD65-CBE8-4A39-B884-D8070303A93F}"/>
                  </a:ext>
                </a:extLst>
              </p:cNvPr>
              <p:cNvSpPr>
                <a:spLocks noChangeAspect="1"/>
              </p:cNvSpPr>
              <p:nvPr userDrawn="1"/>
            </p:nvSpPr>
            <p:spPr>
              <a:xfrm rot="10800000">
                <a:off x="5052600" y="3287404"/>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79" name="Frihandsfigur: Form 78">
                <a:extLst>
                  <a:ext uri="{FF2B5EF4-FFF2-40B4-BE49-F238E27FC236}">
                    <a16:creationId xmlns:a16="http://schemas.microsoft.com/office/drawing/2014/main" id="{F60125B9-4C81-4148-BC37-1DAAD8D8AC39}"/>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sp>
        <p:nvSpPr>
          <p:cNvPr id="28" name="Platshållare för text 5">
            <a:extLst>
              <a:ext uri="{FF2B5EF4-FFF2-40B4-BE49-F238E27FC236}">
                <a16:creationId xmlns:a16="http://schemas.microsoft.com/office/drawing/2014/main" id="{BDB30B6A-721E-4BF0-9A5C-19BF7A1AAB31}"/>
              </a:ext>
            </a:extLst>
          </p:cNvPr>
          <p:cNvSpPr>
            <a:spLocks noGrp="1"/>
          </p:cNvSpPr>
          <p:nvPr>
            <p:ph type="body" sz="quarter" idx="25" hasCustomPrompt="1"/>
          </p:nvPr>
        </p:nvSpPr>
        <p:spPr>
          <a:xfrm rot="18900000">
            <a:off x="4929600" y="3225601"/>
            <a:ext cx="2308205" cy="364076"/>
          </a:xfrm>
        </p:spPr>
        <p:txBody>
          <a:bodyPr/>
          <a:lstStyle>
            <a:lvl1pPr marL="0" indent="0" algn="ctr">
              <a:lnSpc>
                <a:spcPts val="2267"/>
              </a:lnSpc>
              <a:buNone/>
              <a:defRPr lang="sv-SE" sz="2400" kern="1200" dirty="0">
                <a:solidFill>
                  <a:schemeClr val="tx1"/>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18392184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19">
          <p15:clr>
            <a:srgbClr val="FBAE40"/>
          </p15:clr>
        </p15:guide>
        <p15:guide id="5" orient="horz" pos="2436">
          <p15:clr>
            <a:srgbClr val="FBAE40"/>
          </p15:clr>
        </p15:guide>
        <p15:guide id="7" orient="horz" pos="781">
          <p15:clr>
            <a:srgbClr val="FBAE40"/>
          </p15:clr>
        </p15:guide>
        <p15:guide id="8" orient="horz" pos="2074">
          <p15:clr>
            <a:srgbClr val="FBAE40"/>
          </p15:clr>
        </p15:guide>
        <p15:guide id="9" pos="3276">
          <p15:clr>
            <a:srgbClr val="FBAE40"/>
          </p15:clr>
        </p15:guide>
        <p15:guide id="10" pos="2426">
          <p15:clr>
            <a:srgbClr val="FBAE40"/>
          </p15:clr>
        </p15:guide>
        <p15:guide id="11" orient="horz" pos="10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fik - tre färgade blo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768BF-B430-4B81-AF80-A20754ED3846}"/>
              </a:ext>
            </a:extLst>
          </p:cNvPr>
          <p:cNvSpPr>
            <a:spLocks noGrp="1"/>
          </p:cNvSpPr>
          <p:nvPr>
            <p:ph type="title"/>
          </p:nvPr>
        </p:nvSpPr>
        <p:spPr/>
        <p:txBody>
          <a:body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2063816"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4852031"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7640244"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919816" y="2924693"/>
            <a:ext cx="2592000" cy="2688000"/>
          </a:xfrm>
          <a:prstGeom prst="roundRect">
            <a:avLst>
              <a:gd name="adj" fmla="val 4245"/>
            </a:avLst>
          </a:prstGeom>
          <a:solidFill>
            <a:schemeClr val="accent4"/>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4710952" y="2923272"/>
            <a:ext cx="2592000" cy="2688000"/>
          </a:xfrm>
          <a:prstGeom prst="roundRect">
            <a:avLst>
              <a:gd name="adj" fmla="val 4245"/>
            </a:avLst>
          </a:prstGeom>
          <a:solidFill>
            <a:schemeClr val="accent1"/>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7502088" y="2924693"/>
            <a:ext cx="2592000" cy="2688000"/>
          </a:xfrm>
          <a:prstGeom prst="roundRect">
            <a:avLst>
              <a:gd name="adj" fmla="val 4245"/>
            </a:avLst>
          </a:prstGeom>
          <a:solidFill>
            <a:schemeClr val="accent3"/>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lang="sv-SE" sz="1667" b="0" kern="1200" dirty="0">
                <a:solidFill>
                  <a:schemeClr val="bg2"/>
                </a:solidFill>
                <a:latin typeface="+mj-lt"/>
                <a:ea typeface="+mn-ea"/>
                <a:cs typeface="+mn-cs"/>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3" name="Platshållare för datum 10">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11">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12">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615179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fik - tre färgade bloc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FE9A40-920F-4132-9E52-8087B8319956}"/>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2063816" y="2404800"/>
            <a:ext cx="2304000" cy="519851"/>
          </a:xfrm>
          <a:prstGeom prst="round2SameRect">
            <a:avLst/>
          </a:prstGeom>
          <a:ln w="31750" cap="rnd">
            <a:solidFill>
              <a:schemeClr val="accent4"/>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4852031" y="2404800"/>
            <a:ext cx="2304000" cy="519851"/>
          </a:xfrm>
          <a:prstGeom prst="round2SameRect">
            <a:avLst/>
          </a:prstGeom>
          <a:ln w="31750" cap="rnd">
            <a:solidFill>
              <a:schemeClr val="accent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7640244" y="2404800"/>
            <a:ext cx="2304000" cy="519851"/>
          </a:xfrm>
          <a:prstGeom prst="round2SameRect">
            <a:avLst/>
          </a:prstGeom>
          <a:ln w="31750" cap="rnd">
            <a:solidFill>
              <a:schemeClr val="accent3"/>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919816" y="2924693"/>
            <a:ext cx="2592000" cy="2688000"/>
          </a:xfrm>
          <a:prstGeom prst="roundRect">
            <a:avLst>
              <a:gd name="adj" fmla="val 4245"/>
            </a:avLst>
          </a:prstGeom>
          <a:solidFill>
            <a:schemeClr val="accent4"/>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4710952" y="2923272"/>
            <a:ext cx="2592000" cy="2688000"/>
          </a:xfrm>
          <a:prstGeom prst="roundRect">
            <a:avLst>
              <a:gd name="adj" fmla="val 4245"/>
            </a:avLst>
          </a:prstGeom>
          <a:solidFill>
            <a:schemeClr val="accent1"/>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7502088" y="2924693"/>
            <a:ext cx="2592000" cy="2688000"/>
          </a:xfrm>
          <a:prstGeom prst="roundRect">
            <a:avLst>
              <a:gd name="adj" fmla="val 4245"/>
            </a:avLst>
          </a:prstGeom>
          <a:solidFill>
            <a:schemeClr val="accent3"/>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lang="sv-SE" sz="1667" b="0" kern="1200" dirty="0">
                <a:solidFill>
                  <a:schemeClr val="bg2"/>
                </a:solidFill>
                <a:latin typeface="+mj-lt"/>
                <a:ea typeface="+mn-ea"/>
                <a:cs typeface="+mn-cs"/>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6" name="Platshållare för datum 11">
            <a:extLst>
              <a:ext uri="{FF2B5EF4-FFF2-40B4-BE49-F238E27FC236}">
                <a16:creationId xmlns:a16="http://schemas.microsoft.com/office/drawing/2014/main" id="{CAF02BB9-42B8-4EF3-988B-B205C5590E66}"/>
              </a:ext>
            </a:extLst>
          </p:cNvPr>
          <p:cNvSpPr>
            <a:spLocks noGrp="1"/>
          </p:cNvSpPr>
          <p:nvPr>
            <p:ph type="dt" sz="half" idx="21"/>
          </p:nvPr>
        </p:nvSpPr>
        <p:spPr/>
        <p:txBody>
          <a:bodyPr/>
          <a:lstStyle>
            <a:lvl1pPr>
              <a:defRPr>
                <a:solidFill>
                  <a:schemeClr val="tx2"/>
                </a:solidFill>
              </a:defRPr>
            </a:lvl1pPr>
          </a:lstStyle>
          <a:p>
            <a:endParaRPr lang="sv-SE"/>
          </a:p>
        </p:txBody>
      </p:sp>
      <p:sp>
        <p:nvSpPr>
          <p:cNvPr id="13" name="Platshållare för sidfot 12">
            <a:extLst>
              <a:ext uri="{FF2B5EF4-FFF2-40B4-BE49-F238E27FC236}">
                <a16:creationId xmlns:a16="http://schemas.microsoft.com/office/drawing/2014/main" id="{D4DFD0C2-733E-4108-80EC-B67BED7B6233}"/>
              </a:ext>
            </a:extLst>
          </p:cNvPr>
          <p:cNvSpPr>
            <a:spLocks noGrp="1"/>
          </p:cNvSpPr>
          <p:nvPr>
            <p:ph type="ftr" sz="quarter" idx="22"/>
          </p:nvPr>
        </p:nvSpPr>
        <p:spPr/>
        <p:txBody>
          <a:bodyPr/>
          <a:lstStyle>
            <a:lvl1pPr>
              <a:defRPr>
                <a:solidFill>
                  <a:schemeClr val="tx2"/>
                </a:solidFill>
              </a:defRPr>
            </a:lvl1pPr>
          </a:lstStyle>
          <a:p>
            <a:r>
              <a:rPr lang="sv-SE"/>
              <a:t>Unionen</a:t>
            </a:r>
          </a:p>
        </p:txBody>
      </p:sp>
      <p:sp>
        <p:nvSpPr>
          <p:cNvPr id="14" name="Platshållare för bildnummer 13">
            <a:extLst>
              <a:ext uri="{FF2B5EF4-FFF2-40B4-BE49-F238E27FC236}">
                <a16:creationId xmlns:a16="http://schemas.microsoft.com/office/drawing/2014/main" id="{367151CA-E27B-47EA-9C3B-91A359CD0738}"/>
              </a:ext>
            </a:extLst>
          </p:cNvPr>
          <p:cNvSpPr>
            <a:spLocks noGrp="1"/>
          </p:cNvSpPr>
          <p:nvPr>
            <p:ph type="sldNum" sz="quarter" idx="23"/>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346964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utbild - logotyp animerad">
    <p:bg>
      <p:bgPr>
        <a:solidFill>
          <a:schemeClr val="tx2"/>
        </a:solidFill>
        <a:effectLst/>
      </p:bgPr>
    </p:bg>
    <p:spTree>
      <p:nvGrpSpPr>
        <p:cNvPr id="1" name=""/>
        <p:cNvGrpSpPr/>
        <p:nvPr/>
      </p:nvGrpSpPr>
      <p:grpSpPr>
        <a:xfrm>
          <a:off x="0" y="0"/>
          <a:ext cx="0" cy="0"/>
          <a:chOff x="0" y="0"/>
          <a:chExt cx="0" cy="0"/>
        </a:xfrm>
      </p:grpSpPr>
      <p:sp>
        <p:nvSpPr>
          <p:cNvPr id="3" name="Information om animerad logotyp">
            <a:extLst>
              <a:ext uri="{FF2B5EF4-FFF2-40B4-BE49-F238E27FC236}">
                <a16:creationId xmlns:a16="http://schemas.microsoft.com/office/drawing/2014/main" id="{B63D142D-7B91-49D5-B6C7-903E119467B7}"/>
              </a:ext>
            </a:extLst>
          </p:cNvPr>
          <p:cNvSpPr>
            <a:spLocks noGrp="1"/>
          </p:cNvSpPr>
          <p:nvPr>
            <p:ph type="body" sz="quarter" idx="10" hasCustomPrompt="1"/>
          </p:nvPr>
        </p:nvSpPr>
        <p:spPr>
          <a:xfrm>
            <a:off x="1915200" y="2112"/>
            <a:ext cx="8448939" cy="527381"/>
          </a:xfrm>
        </p:spPr>
        <p:txBody>
          <a:bodyPr/>
          <a:lstStyle>
            <a:lvl1pPr marL="0" indent="0" algn="l">
              <a:buNone/>
              <a:defRPr sz="3200">
                <a:solidFill>
                  <a:schemeClr val="bg2"/>
                </a:solidFill>
              </a:defRPr>
            </a:lvl1pPr>
            <a:lvl2pPr marL="366591" indent="0">
              <a:buNone/>
              <a:defRPr/>
            </a:lvl2pPr>
            <a:lvl3pPr marL="611385" indent="0">
              <a:buNone/>
              <a:defRPr/>
            </a:lvl3pPr>
            <a:lvl4pPr marL="851379" indent="0">
              <a:buNone/>
              <a:defRPr/>
            </a:lvl4pPr>
            <a:lvl5pPr marL="1091373" indent="0">
              <a:buNone/>
              <a:defRPr/>
            </a:lvl5pPr>
          </a:lstStyle>
          <a:p>
            <a:pPr lvl="0"/>
            <a:r>
              <a:rPr lang="sv-SE" dirty="0"/>
              <a:t>Animerad logotyp som syns i presentationsläge</a:t>
            </a:r>
          </a:p>
        </p:txBody>
      </p:sp>
      <p:pic>
        <p:nvPicPr>
          <p:cNvPr id="4" name="Unionen_Wide_Logo_Animation_NewColors_LoRes.mp4" descr="Unionen_Wide_Logo_Animation_NewColors_LoRes.mp4">
            <a:hlinkClick r:id="" action="ppaction://media"/>
            <a:extLst>
              <a:ext uri="{FF2B5EF4-FFF2-40B4-BE49-F238E27FC236}">
                <a16:creationId xmlns:a16="http://schemas.microsoft.com/office/drawing/2014/main" id="{B35A08C7-50DD-4C2D-8486-96C3679518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2112"/>
            <a:ext cx="12192000" cy="6858000"/>
          </a:xfrm>
          <a:prstGeom prst="rect">
            <a:avLst/>
          </a:prstGeom>
        </p:spPr>
      </p:pic>
    </p:spTree>
    <p:extLst>
      <p:ext uri="{BB962C8B-B14F-4D97-AF65-F5344CB8AC3E}">
        <p14:creationId xmlns:p14="http://schemas.microsoft.com/office/powerpoint/2010/main" val="4858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utbild - logotyp statisk">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F1FFC50-6B4C-4EE5-9D3D-E4A53106DD67}"/>
              </a:ext>
            </a:extLst>
          </p:cNvPr>
          <p:cNvPicPr>
            <a:picLocks noChangeAspect="1"/>
          </p:cNvPicPr>
          <p:nvPr userDrawn="1"/>
        </p:nvPicPr>
        <p:blipFill>
          <a:blip r:embed="rId2"/>
          <a:stretch>
            <a:fillRect/>
          </a:stretch>
        </p:blipFill>
        <p:spPr>
          <a:xfrm>
            <a:off x="3796145" y="3064934"/>
            <a:ext cx="4470400" cy="728133"/>
          </a:xfrm>
          <a:prstGeom prst="rect">
            <a:avLst/>
          </a:prstGeom>
        </p:spPr>
      </p:pic>
    </p:spTree>
    <p:extLst>
      <p:ext uri="{BB962C8B-B14F-4D97-AF65-F5344CB8AC3E}">
        <p14:creationId xmlns:p14="http://schemas.microsoft.com/office/powerpoint/2010/main" val="11779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 bildbakgrund">
    <p:spTree>
      <p:nvGrpSpPr>
        <p:cNvPr id="1" name=""/>
        <p:cNvGrpSpPr/>
        <p:nvPr/>
      </p:nvGrpSpPr>
      <p:grpSpPr>
        <a:xfrm>
          <a:off x="0" y="0"/>
          <a:ext cx="0" cy="0"/>
          <a:chOff x="0" y="0"/>
          <a:chExt cx="0" cy="0"/>
        </a:xfrm>
      </p:grpSpPr>
      <p:sp>
        <p:nvSpPr>
          <p:cNvPr id="14" name="Platshållare för bild 20">
            <a:extLst>
              <a:ext uri="{FF2B5EF4-FFF2-40B4-BE49-F238E27FC236}">
                <a16:creationId xmlns:a16="http://schemas.microsoft.com/office/drawing/2014/main" id="{1CC6FBF2-5A3A-4449-BF81-DF70A11C960C}"/>
              </a:ext>
            </a:extLst>
          </p:cNvPr>
          <p:cNvSpPr>
            <a:spLocks noGrp="1"/>
          </p:cNvSpPr>
          <p:nvPr>
            <p:ph type="pic" sz="quarter" idx="11" hasCustomPrompt="1"/>
          </p:nvPr>
        </p:nvSpPr>
        <p:spPr>
          <a:xfrm>
            <a:off x="0" y="0"/>
            <a:ext cx="12192000" cy="6858000"/>
          </a:xfrm>
          <a:prstGeom prst="rect">
            <a:avLst/>
          </a:prstGeom>
          <a:solidFill>
            <a:srgbClr val="999999"/>
          </a:solidFill>
        </p:spPr>
        <p:txBody>
          <a:bodyPr/>
          <a:lstStyle>
            <a:lvl1pPr marL="1915536" indent="0" algn="l">
              <a:buNone/>
              <a:defRPr sz="3200" b="0"/>
            </a:lvl1pPr>
          </a:lstStyle>
          <a:p>
            <a:r>
              <a:rPr lang="sv-SE"/>
              <a:t>Välj bakgrundsbild under fliken Unionen/</a:t>
            </a:r>
            <a:r>
              <a:rPr lang="sv-SE" err="1"/>
              <a:t>Bildbank</a:t>
            </a:r>
            <a:r>
              <a:rPr lang="sv-SE"/>
              <a:t>/Bakgrund</a:t>
            </a:r>
          </a:p>
        </p:txBody>
      </p:sp>
      <p:sp>
        <p:nvSpPr>
          <p:cNvPr id="28" name="Rubrik 1">
            <a:extLst>
              <a:ext uri="{FF2B5EF4-FFF2-40B4-BE49-F238E27FC236}">
                <a16:creationId xmlns:a16="http://schemas.microsoft.com/office/drawing/2014/main" id="{EB3FF980-0150-4B8A-9AEC-6D5CE5C07974}"/>
              </a:ext>
            </a:extLst>
          </p:cNvPr>
          <p:cNvSpPr>
            <a:spLocks noGrp="1"/>
          </p:cNvSpPr>
          <p:nvPr>
            <p:ph type="ctrTitle" hasCustomPrompt="1"/>
          </p:nvPr>
        </p:nvSpPr>
        <p:spPr>
          <a:xfrm>
            <a:off x="1920001" y="2026777"/>
            <a:ext cx="5943649" cy="908540"/>
          </a:xfrm>
          <a:solidFill>
            <a:schemeClr val="tx2"/>
          </a:solidFill>
        </p:spPr>
        <p:txBody>
          <a:bodyPr wrap="none" lIns="90000" tIns="0" rIns="90000" bIns="0" anchor="b">
            <a:spAutoFit/>
          </a:bodyPr>
          <a:lstStyle>
            <a:lvl1pPr algn="l">
              <a:lnSpc>
                <a:spcPct val="82000"/>
              </a:lnSpc>
              <a:defRPr lang="sv-SE" sz="7200" b="0" kern="1200" dirty="0">
                <a:solidFill>
                  <a:schemeClr val="bg2"/>
                </a:solidFill>
                <a:latin typeface="+mj-lt"/>
                <a:ea typeface="+mn-ea"/>
                <a:cs typeface="Arial" panose="020B0604020202020204" pitchFamily="34" charset="0"/>
              </a:defRPr>
            </a:lvl1pPr>
          </a:lstStyle>
          <a:p>
            <a:r>
              <a:rPr lang="sv-SE" dirty="0"/>
              <a:t>Titel på presentation</a:t>
            </a:r>
          </a:p>
        </p:txBody>
      </p:sp>
      <p:sp>
        <p:nvSpPr>
          <p:cNvPr id="27" name="Underrubrik 2">
            <a:extLst>
              <a:ext uri="{FF2B5EF4-FFF2-40B4-BE49-F238E27FC236}">
                <a16:creationId xmlns:a16="http://schemas.microsoft.com/office/drawing/2014/main" id="{E16009FA-2520-4ADD-AD4D-872E10B3AFAC}"/>
              </a:ext>
            </a:extLst>
          </p:cNvPr>
          <p:cNvSpPr>
            <a:spLocks noGrp="1"/>
          </p:cNvSpPr>
          <p:nvPr>
            <p:ph type="body" sz="quarter" idx="3" hasCustomPrompt="1"/>
          </p:nvPr>
        </p:nvSpPr>
        <p:spPr>
          <a:xfrm>
            <a:off x="1920001" y="3043725"/>
            <a:ext cx="5652743" cy="910506"/>
          </a:xfrm>
          <a:prstGeom prst="rect">
            <a:avLst/>
          </a:prstGeom>
          <a:solidFill>
            <a:schemeClr val="tx2"/>
          </a:solidFill>
        </p:spPr>
        <p:txBody>
          <a:bodyPr vert="horz" wrap="none" lIns="90000" tIns="0" rIns="90000" bIns="0" rtlCol="0" anchor="b" anchorCtr="0">
            <a:spAutoFit/>
          </a:bodyPr>
          <a:lstStyle>
            <a:lvl1pPr marL="0" indent="0">
              <a:lnSpc>
                <a:spcPct val="82000"/>
              </a:lnSpc>
              <a:buNone/>
              <a:defRPr lang="sv-SE" sz="7200" b="0" dirty="0">
                <a:solidFill>
                  <a:schemeClr val="bg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2DDDCD62-F12B-4E6A-AF92-DF7851BCE57B}"/>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318C1431-09E3-4643-9AA5-115C5D2E049B}"/>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Tree>
    <p:extLst>
      <p:ext uri="{BB962C8B-B14F-4D97-AF65-F5344CB8AC3E}">
        <p14:creationId xmlns:p14="http://schemas.microsoft.com/office/powerpoint/2010/main" val="3487772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rtbild">
    <p:bg>
      <p:bgPr>
        <a:solidFill>
          <a:schemeClr val="tx2"/>
        </a:solidFill>
        <a:effectLst/>
      </p:bgPr>
    </p:bg>
    <p:spTree>
      <p:nvGrpSpPr>
        <p:cNvPr id="1" name=""/>
        <p:cNvGrpSpPr/>
        <p:nvPr/>
      </p:nvGrpSpPr>
      <p:grpSpPr>
        <a:xfrm>
          <a:off x="0" y="0"/>
          <a:ext cx="0" cy="0"/>
          <a:chOff x="0" y="0"/>
          <a:chExt cx="0" cy="0"/>
        </a:xfrm>
      </p:grpSpPr>
      <p:pic>
        <p:nvPicPr>
          <p:cNvPr id="29" name="Bildobjekt 28" descr="En bild som visar bord, hatt&#10;&#10;Automatiskt genererad beskrivning">
            <a:extLst>
              <a:ext uri="{FF2B5EF4-FFF2-40B4-BE49-F238E27FC236}">
                <a16:creationId xmlns:a16="http://schemas.microsoft.com/office/drawing/2014/main" id="{40F0FE64-0C0A-42DD-BDC8-7F88A077F3B6}"/>
              </a:ext>
            </a:extLst>
          </p:cNvPr>
          <p:cNvPicPr>
            <a:picLocks noChangeAspect="1"/>
          </p:cNvPicPr>
          <p:nvPr userDrawn="1"/>
        </p:nvPicPr>
        <p:blipFill>
          <a:blip r:embed="rId2"/>
          <a:stretch>
            <a:fillRect/>
          </a:stretch>
        </p:blipFill>
        <p:spPr>
          <a:xfrm>
            <a:off x="1784" y="0"/>
            <a:ext cx="12188432" cy="6858000"/>
          </a:xfrm>
          <a:prstGeom prst="rect">
            <a:avLst/>
          </a:prstGeom>
        </p:spPr>
      </p:pic>
      <p:sp>
        <p:nvSpPr>
          <p:cNvPr id="23" name="Rubrik 1">
            <a:extLst>
              <a:ext uri="{FF2B5EF4-FFF2-40B4-BE49-F238E27FC236}">
                <a16:creationId xmlns:a16="http://schemas.microsoft.com/office/drawing/2014/main" id="{DB7AAAF1-B566-49B9-97E1-FE0F7239EF1A}"/>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2" name="Underrubrik 2">
            <a:extLst>
              <a:ext uri="{FF2B5EF4-FFF2-40B4-BE49-F238E27FC236}">
                <a16:creationId xmlns:a16="http://schemas.microsoft.com/office/drawing/2014/main" id="{7C42A7AD-C52B-4CD0-89A3-A84206006C5C}"/>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11" name="Platshållare för Datum 18">
            <a:extLst>
              <a:ext uri="{FF2B5EF4-FFF2-40B4-BE49-F238E27FC236}">
                <a16:creationId xmlns:a16="http://schemas.microsoft.com/office/drawing/2014/main" id="{318229C7-8FA2-422A-8FF5-83E092D6E57C}"/>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10" name="Platshållare för Namn 19">
            <a:extLst>
              <a:ext uri="{FF2B5EF4-FFF2-40B4-BE49-F238E27FC236}">
                <a16:creationId xmlns:a16="http://schemas.microsoft.com/office/drawing/2014/main" id="{8A1251E7-BB30-433D-BED2-9FBC84E78726}"/>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
        <p:nvSpPr>
          <p:cNvPr id="9" name="Platshållare för logga 20">
            <a:extLst>
              <a:ext uri="{FF2B5EF4-FFF2-40B4-BE49-F238E27FC236}">
                <a16:creationId xmlns:a16="http://schemas.microsoft.com/office/drawing/2014/main" id="{004E9676-D726-4D37-A51F-C4E3F9A07EE2}"/>
              </a:ext>
            </a:extLst>
          </p:cNvPr>
          <p:cNvSpPr>
            <a:spLocks noGrp="1"/>
          </p:cNvSpPr>
          <p:nvPr>
            <p:ph type="body" sz="quarter" idx="14" hasCustomPrompt="1"/>
          </p:nvPr>
        </p:nvSpPr>
        <p:spPr>
          <a:xfrm>
            <a:off x="7934400" y="6039604"/>
            <a:ext cx="2246400" cy="364800"/>
          </a:xfrm>
          <a:prstGeom prst="rect">
            <a:avLst/>
          </a:prstGeom>
          <a:blipFill>
            <a:blip r:embed="rId3"/>
            <a:stretch>
              <a:fillRect/>
            </a:stretch>
          </a:blipFill>
        </p:spPr>
        <p:txBody>
          <a:bodyPr>
            <a:noAutofit/>
          </a:bodyPr>
          <a:lstStyle>
            <a:lvl1pPr marL="38399" indent="0">
              <a:buNone/>
              <a:defRPr/>
            </a:lvl1pPr>
            <a:lvl2pPr marL="457189" indent="0" algn="l">
              <a:buNone/>
              <a:defRPr sz="1333"/>
            </a:lvl2pPr>
            <a:lvl3pPr algn="l">
              <a:defRPr sz="1333"/>
            </a:lvl3pPr>
            <a:lvl4pPr marL="1371566" indent="0" algn="l">
              <a:buNone/>
              <a:defRPr sz="1333"/>
            </a:lvl4pPr>
            <a:lvl5pPr algn="l">
              <a:defRPr sz="133"/>
            </a:lvl5pPr>
          </a:lstStyle>
          <a:p>
            <a:pPr lvl="4"/>
            <a:r>
              <a:rPr lang="sv-SE" dirty="0"/>
              <a:t> </a:t>
            </a:r>
          </a:p>
        </p:txBody>
      </p:sp>
      <p:pic>
        <p:nvPicPr>
          <p:cNvPr id="4" name="Bildobjekt 3">
            <a:extLst>
              <a:ext uri="{FF2B5EF4-FFF2-40B4-BE49-F238E27FC236}">
                <a16:creationId xmlns:a16="http://schemas.microsoft.com/office/drawing/2014/main" id="{7E9CB516-49B6-400A-8CA7-B09D2CC6B201}"/>
              </a:ext>
            </a:extLst>
          </p:cNvPr>
          <p:cNvPicPr>
            <a:picLocks noChangeAspect="1"/>
          </p:cNvPicPr>
          <p:nvPr userDrawn="1"/>
        </p:nvPicPr>
        <p:blipFill>
          <a:blip r:embed="rId4"/>
          <a:stretch>
            <a:fillRect/>
          </a:stretch>
        </p:blipFill>
        <p:spPr>
          <a:xfrm>
            <a:off x="7577" y="0"/>
            <a:ext cx="12176847" cy="6858000"/>
          </a:xfrm>
          <a:prstGeom prst="rect">
            <a:avLst/>
          </a:prstGeom>
        </p:spPr>
      </p:pic>
    </p:spTree>
    <p:extLst>
      <p:ext uri="{BB962C8B-B14F-4D97-AF65-F5344CB8AC3E}">
        <p14:creationId xmlns:p14="http://schemas.microsoft.com/office/powerpoint/2010/main" val="759261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rtbild grafik">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6F0C48AC-D3C5-4C5F-987F-425472B186A9}"/>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1" name="Underrubrik 2">
            <a:extLst>
              <a:ext uri="{FF2B5EF4-FFF2-40B4-BE49-F238E27FC236}">
                <a16:creationId xmlns:a16="http://schemas.microsoft.com/office/drawing/2014/main" id="{4412AE47-CAD0-4CC6-840A-3D10A7570A87}"/>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9" name="Platshållare för Datum 18">
            <a:extLst>
              <a:ext uri="{FF2B5EF4-FFF2-40B4-BE49-F238E27FC236}">
                <a16:creationId xmlns:a16="http://schemas.microsoft.com/office/drawing/2014/main" id="{0B32E819-CE70-44E8-9448-5EFA64B0A982}"/>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8" name="Platshållare för Namn 19">
            <a:extLst>
              <a:ext uri="{FF2B5EF4-FFF2-40B4-BE49-F238E27FC236}">
                <a16:creationId xmlns:a16="http://schemas.microsoft.com/office/drawing/2014/main" id="{D2B57B57-9514-46DA-9389-FB9A52264B67}"/>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
        <p:nvSpPr>
          <p:cNvPr id="7" name="Platshållare för logga 20">
            <a:extLst>
              <a:ext uri="{FF2B5EF4-FFF2-40B4-BE49-F238E27FC236}">
                <a16:creationId xmlns:a16="http://schemas.microsoft.com/office/drawing/2014/main" id="{D8EA7272-D47B-496A-9A12-9143011C1398}"/>
              </a:ext>
            </a:extLst>
          </p:cNvPr>
          <p:cNvSpPr>
            <a:spLocks noGrp="1"/>
          </p:cNvSpPr>
          <p:nvPr>
            <p:ph type="body" sz="quarter" idx="14" hasCustomPrompt="1"/>
          </p:nvPr>
        </p:nvSpPr>
        <p:spPr>
          <a:xfrm>
            <a:off x="7934400" y="6039604"/>
            <a:ext cx="2246400" cy="364800"/>
          </a:xfrm>
          <a:prstGeom prst="rect">
            <a:avLst/>
          </a:prstGeom>
          <a:blipFill>
            <a:blip r:embed="rId2"/>
            <a:stretch>
              <a:fillRect/>
            </a:stretch>
          </a:blipFill>
        </p:spPr>
        <p:txBody>
          <a:bodyPr>
            <a:noAutofit/>
          </a:bodyPr>
          <a:lstStyle>
            <a:lvl1pPr marL="38399" indent="0">
              <a:buNone/>
              <a:defRPr/>
            </a:lvl1pPr>
            <a:lvl2pPr marL="457189" indent="0" algn="l">
              <a:buNone/>
              <a:defRPr sz="1333"/>
            </a:lvl2pPr>
            <a:lvl3pPr algn="l">
              <a:defRPr sz="1333"/>
            </a:lvl3pPr>
            <a:lvl4pPr marL="1371566" indent="0" algn="l">
              <a:buNone/>
              <a:defRPr sz="1333"/>
            </a:lvl4pPr>
            <a:lvl5pPr algn="l">
              <a:defRPr sz="133"/>
            </a:lvl5pPr>
          </a:lstStyle>
          <a:p>
            <a:pPr lvl="4"/>
            <a:r>
              <a:rPr lang="sv-SE" dirty="0"/>
              <a:t> </a:t>
            </a:r>
          </a:p>
        </p:txBody>
      </p:sp>
    </p:spTree>
    <p:extLst>
      <p:ext uri="{BB962C8B-B14F-4D97-AF65-F5344CB8AC3E}">
        <p14:creationId xmlns:p14="http://schemas.microsoft.com/office/powerpoint/2010/main" val="1761427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rtbild grön/bildbakgrun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12192000" cy="6858000"/>
          </a:xfrm>
          <a:prstGeom prst="rect">
            <a:avLst/>
          </a:prstGeom>
          <a:solidFill>
            <a:schemeClr val="tx2"/>
          </a:solidFill>
        </p:spPr>
        <p:txBody>
          <a:bodyPr/>
          <a:lstStyle>
            <a:lvl1pPr marL="1915536" indent="0" algn="l">
              <a:buNone/>
              <a:tabLst/>
              <a:defRPr sz="3200"/>
            </a:lvl1pPr>
          </a:lstStyle>
          <a:p>
            <a:r>
              <a:rPr lang="sv-SE"/>
              <a:t>Välj bakgrundsbild under fliken Unionen/</a:t>
            </a:r>
            <a:r>
              <a:rPr lang="sv-SE" err="1"/>
              <a:t>Bildbank</a:t>
            </a:r>
            <a:r>
              <a:rPr lang="sv-SE"/>
              <a:t>/Bakgrund</a:t>
            </a:r>
          </a:p>
        </p:txBody>
      </p:sp>
      <p:sp>
        <p:nvSpPr>
          <p:cNvPr id="27" name="Rubrik 1">
            <a:extLst>
              <a:ext uri="{FF2B5EF4-FFF2-40B4-BE49-F238E27FC236}">
                <a16:creationId xmlns:a16="http://schemas.microsoft.com/office/drawing/2014/main" id="{1865F8B0-2863-4034-BB05-6FB030E109FD}"/>
              </a:ext>
            </a:extLst>
          </p:cNvPr>
          <p:cNvSpPr>
            <a:spLocks noGrp="1"/>
          </p:cNvSpPr>
          <p:nvPr>
            <p:ph type="ctrTitle" hasCustomPrompt="1"/>
          </p:nvPr>
        </p:nvSpPr>
        <p:spPr>
          <a:xfrm>
            <a:off x="1920001" y="2026777"/>
            <a:ext cx="5943649"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Titel på presentation</a:t>
            </a:r>
          </a:p>
        </p:txBody>
      </p:sp>
      <p:sp>
        <p:nvSpPr>
          <p:cNvPr id="26" name="Underrubrik 2">
            <a:extLst>
              <a:ext uri="{FF2B5EF4-FFF2-40B4-BE49-F238E27FC236}">
                <a16:creationId xmlns:a16="http://schemas.microsoft.com/office/drawing/2014/main" id="{48F23C78-9F98-4F06-8C54-D70E1F53A678}"/>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974F2C58-F87E-428F-B2D4-7B17A0D1A70A}"/>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69EE2982-B3B0-47C8-B402-644E1BB2A566}"/>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Tree>
    <p:extLst>
      <p:ext uri="{BB962C8B-B14F-4D97-AF65-F5344CB8AC3E}">
        <p14:creationId xmlns:p14="http://schemas.microsoft.com/office/powerpoint/2010/main" val="2885406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rtbild bildbakgrund">
    <p:spTree>
      <p:nvGrpSpPr>
        <p:cNvPr id="1" name=""/>
        <p:cNvGrpSpPr/>
        <p:nvPr/>
      </p:nvGrpSpPr>
      <p:grpSpPr>
        <a:xfrm>
          <a:off x="0" y="0"/>
          <a:ext cx="0" cy="0"/>
          <a:chOff x="0" y="0"/>
          <a:chExt cx="0" cy="0"/>
        </a:xfrm>
      </p:grpSpPr>
      <p:sp>
        <p:nvSpPr>
          <p:cNvPr id="14" name="Platshållare för bild 20">
            <a:extLst>
              <a:ext uri="{FF2B5EF4-FFF2-40B4-BE49-F238E27FC236}">
                <a16:creationId xmlns:a16="http://schemas.microsoft.com/office/drawing/2014/main" id="{1CC6FBF2-5A3A-4449-BF81-DF70A11C960C}"/>
              </a:ext>
            </a:extLst>
          </p:cNvPr>
          <p:cNvSpPr>
            <a:spLocks noGrp="1"/>
          </p:cNvSpPr>
          <p:nvPr>
            <p:ph type="pic" sz="quarter" idx="11" hasCustomPrompt="1"/>
          </p:nvPr>
        </p:nvSpPr>
        <p:spPr>
          <a:xfrm>
            <a:off x="0" y="0"/>
            <a:ext cx="12192000" cy="6858000"/>
          </a:xfrm>
          <a:prstGeom prst="rect">
            <a:avLst/>
          </a:prstGeom>
          <a:solidFill>
            <a:srgbClr val="999999"/>
          </a:solidFill>
        </p:spPr>
        <p:txBody>
          <a:bodyPr/>
          <a:lstStyle>
            <a:lvl1pPr marL="1915536" indent="0" algn="l">
              <a:buNone/>
              <a:defRPr sz="3200" b="0"/>
            </a:lvl1pPr>
          </a:lstStyle>
          <a:p>
            <a:r>
              <a:rPr lang="sv-SE"/>
              <a:t>Välj bakgrundsbild under fliken Unionen/</a:t>
            </a:r>
            <a:r>
              <a:rPr lang="sv-SE" err="1"/>
              <a:t>Bildbank</a:t>
            </a:r>
            <a:r>
              <a:rPr lang="sv-SE"/>
              <a:t>/Bakgrund</a:t>
            </a:r>
          </a:p>
        </p:txBody>
      </p:sp>
      <p:sp>
        <p:nvSpPr>
          <p:cNvPr id="28" name="Rubrik 1">
            <a:extLst>
              <a:ext uri="{FF2B5EF4-FFF2-40B4-BE49-F238E27FC236}">
                <a16:creationId xmlns:a16="http://schemas.microsoft.com/office/drawing/2014/main" id="{EB3FF980-0150-4B8A-9AEC-6D5CE5C07974}"/>
              </a:ext>
            </a:extLst>
          </p:cNvPr>
          <p:cNvSpPr>
            <a:spLocks noGrp="1"/>
          </p:cNvSpPr>
          <p:nvPr>
            <p:ph type="ctrTitle" hasCustomPrompt="1"/>
          </p:nvPr>
        </p:nvSpPr>
        <p:spPr>
          <a:xfrm>
            <a:off x="1920001" y="2026777"/>
            <a:ext cx="5943649" cy="908540"/>
          </a:xfrm>
          <a:solidFill>
            <a:schemeClr val="tx2"/>
          </a:solidFill>
        </p:spPr>
        <p:txBody>
          <a:bodyPr wrap="none" lIns="90000" tIns="0" rIns="90000" bIns="0" anchor="b">
            <a:spAutoFit/>
          </a:bodyPr>
          <a:lstStyle>
            <a:lvl1pPr algn="l">
              <a:lnSpc>
                <a:spcPct val="82000"/>
              </a:lnSpc>
              <a:defRPr lang="sv-SE" sz="7200" b="0" kern="1200" dirty="0">
                <a:solidFill>
                  <a:schemeClr val="bg2"/>
                </a:solidFill>
                <a:latin typeface="+mj-lt"/>
                <a:ea typeface="+mn-ea"/>
                <a:cs typeface="Arial" panose="020B0604020202020204" pitchFamily="34" charset="0"/>
              </a:defRPr>
            </a:lvl1pPr>
          </a:lstStyle>
          <a:p>
            <a:r>
              <a:rPr lang="sv-SE" dirty="0"/>
              <a:t>Titel på presentation</a:t>
            </a:r>
          </a:p>
        </p:txBody>
      </p:sp>
      <p:sp>
        <p:nvSpPr>
          <p:cNvPr id="27" name="Underrubrik 2">
            <a:extLst>
              <a:ext uri="{FF2B5EF4-FFF2-40B4-BE49-F238E27FC236}">
                <a16:creationId xmlns:a16="http://schemas.microsoft.com/office/drawing/2014/main" id="{E16009FA-2520-4ADD-AD4D-872E10B3AFAC}"/>
              </a:ext>
            </a:extLst>
          </p:cNvPr>
          <p:cNvSpPr>
            <a:spLocks noGrp="1"/>
          </p:cNvSpPr>
          <p:nvPr>
            <p:ph type="body" sz="quarter" idx="3" hasCustomPrompt="1"/>
          </p:nvPr>
        </p:nvSpPr>
        <p:spPr>
          <a:xfrm>
            <a:off x="1920001" y="3043725"/>
            <a:ext cx="5652743" cy="910506"/>
          </a:xfrm>
          <a:prstGeom prst="rect">
            <a:avLst/>
          </a:prstGeom>
          <a:solidFill>
            <a:schemeClr val="tx2"/>
          </a:solidFill>
        </p:spPr>
        <p:txBody>
          <a:bodyPr vert="horz" wrap="none" lIns="90000" tIns="0" rIns="90000" bIns="0" rtlCol="0" anchor="b" anchorCtr="0">
            <a:spAutoFit/>
          </a:bodyPr>
          <a:lstStyle>
            <a:lvl1pPr marL="0" indent="0">
              <a:lnSpc>
                <a:spcPct val="82000"/>
              </a:lnSpc>
              <a:buNone/>
              <a:defRPr lang="sv-SE" sz="7200" b="0" dirty="0">
                <a:solidFill>
                  <a:schemeClr val="bg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
        <p:nvSpPr>
          <p:cNvPr id="8" name="Platshållare för Datum 18">
            <a:extLst>
              <a:ext uri="{FF2B5EF4-FFF2-40B4-BE49-F238E27FC236}">
                <a16:creationId xmlns:a16="http://schemas.microsoft.com/office/drawing/2014/main" id="{2DDDCD62-F12B-4E6A-AF92-DF7851BCE57B}"/>
              </a:ext>
            </a:extLst>
          </p:cNvPr>
          <p:cNvSpPr>
            <a:spLocks noGrp="1"/>
          </p:cNvSpPr>
          <p:nvPr>
            <p:ph type="body" sz="quarter" idx="16" hasCustomPrompt="1"/>
          </p:nvPr>
        </p:nvSpPr>
        <p:spPr>
          <a:xfrm>
            <a:off x="1922451" y="57504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Datum</a:t>
            </a:r>
          </a:p>
        </p:txBody>
      </p:sp>
      <p:sp>
        <p:nvSpPr>
          <p:cNvPr id="7" name="Platshållare för Namn 19">
            <a:extLst>
              <a:ext uri="{FF2B5EF4-FFF2-40B4-BE49-F238E27FC236}">
                <a16:creationId xmlns:a16="http://schemas.microsoft.com/office/drawing/2014/main" id="{318C1431-09E3-4643-9AA5-115C5D2E049B}"/>
              </a:ext>
            </a:extLst>
          </p:cNvPr>
          <p:cNvSpPr>
            <a:spLocks noGrp="1"/>
          </p:cNvSpPr>
          <p:nvPr>
            <p:ph type="body" sz="quarter" idx="15" hasCustomPrompt="1"/>
          </p:nvPr>
        </p:nvSpPr>
        <p:spPr>
          <a:xfrm>
            <a:off x="1906408" y="6172800"/>
            <a:ext cx="4816043" cy="216000"/>
          </a:xfrm>
          <a:prstGeom prst="rect">
            <a:avLst/>
          </a:prstGeom>
        </p:spPr>
        <p:txBody>
          <a:bodyPr tIns="0" bIns="0"/>
          <a:lstStyle>
            <a:lvl1pPr marL="0" indent="0">
              <a:lnSpc>
                <a:spcPts val="2133"/>
              </a:lnSpc>
              <a:spcBef>
                <a:spcPts val="0"/>
              </a:spcBef>
              <a:spcAft>
                <a:spcPts val="0"/>
              </a:spcAft>
              <a:buFont typeface="Arial" panose="020B0604020202020204" pitchFamily="34" charset="0"/>
              <a:buNone/>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Namn Efternamn</a:t>
            </a:r>
          </a:p>
        </p:txBody>
      </p:sp>
    </p:spTree>
    <p:extLst>
      <p:ext uri="{BB962C8B-B14F-4D97-AF65-F5344CB8AC3E}">
        <p14:creationId xmlns:p14="http://schemas.microsoft.com/office/powerpoint/2010/main" val="1117516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srubrik graf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D7E753E-6925-46FA-AC99-84397E4290AE}"/>
              </a:ext>
            </a:extLst>
          </p:cNvPr>
          <p:cNvSpPr>
            <a:spLocks noGrp="1"/>
          </p:cNvSpPr>
          <p:nvPr>
            <p:ph type="ctrTitle" hasCustomPrompt="1"/>
          </p:nvPr>
        </p:nvSpPr>
        <p:spPr>
          <a:xfrm>
            <a:off x="1920001" y="2026777"/>
            <a:ext cx="4161452"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85794B9A-CD40-484F-95FB-9EC51E631689}"/>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Tree>
    <p:extLst>
      <p:ext uri="{BB962C8B-B14F-4D97-AF65-F5344CB8AC3E}">
        <p14:creationId xmlns:p14="http://schemas.microsoft.com/office/powerpoint/2010/main" val="1363464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grön/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2A87838F-05BE-4324-84C9-46FB08E4BC11}"/>
              </a:ext>
            </a:extLst>
          </p:cNvPr>
          <p:cNvSpPr>
            <a:spLocks noGrp="1"/>
          </p:cNvSpPr>
          <p:nvPr>
            <p:ph type="pic" sz="quarter" idx="11" hasCustomPrompt="1"/>
          </p:nvPr>
        </p:nvSpPr>
        <p:spPr>
          <a:xfrm>
            <a:off x="0" y="0"/>
            <a:ext cx="12192000" cy="6858000"/>
          </a:xfrm>
          <a:prstGeom prst="rect">
            <a:avLst/>
          </a:prstGeom>
          <a:solidFill>
            <a:schemeClr val="tx2"/>
          </a:solidFill>
        </p:spPr>
        <p:txBody>
          <a:bodyPr/>
          <a:lstStyle>
            <a:lvl1pPr marL="1915536" indent="0" algn="l">
              <a:buNone/>
              <a:defRPr sz="3200" b="0"/>
            </a:lvl1pPr>
          </a:lstStyle>
          <a:p>
            <a:r>
              <a:rPr lang="sv-SE"/>
              <a:t>Välj bakgrundsbild under fliken Unionen/</a:t>
            </a:r>
            <a:r>
              <a:rPr lang="sv-SE" err="1"/>
              <a:t>Bildbank</a:t>
            </a:r>
            <a:r>
              <a:rPr lang="sv-SE"/>
              <a:t>/Bakgrund</a:t>
            </a:r>
          </a:p>
        </p:txBody>
      </p:sp>
      <p:sp>
        <p:nvSpPr>
          <p:cNvPr id="7" name="Rubrik 1">
            <a:extLst>
              <a:ext uri="{FF2B5EF4-FFF2-40B4-BE49-F238E27FC236}">
                <a16:creationId xmlns:a16="http://schemas.microsoft.com/office/drawing/2014/main" id="{9C7789F3-DDE2-421E-857E-97B53A5854DC}"/>
              </a:ext>
            </a:extLst>
          </p:cNvPr>
          <p:cNvSpPr>
            <a:spLocks noGrp="1"/>
          </p:cNvSpPr>
          <p:nvPr>
            <p:ph type="ctrTitle" hasCustomPrompt="1"/>
          </p:nvPr>
        </p:nvSpPr>
        <p:spPr>
          <a:xfrm>
            <a:off x="1920001" y="2026777"/>
            <a:ext cx="4161452"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198457E7-FB00-4B5C-8763-7192C1808814}"/>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Tree>
    <p:extLst>
      <p:ext uri="{BB962C8B-B14F-4D97-AF65-F5344CB8AC3E}">
        <p14:creationId xmlns:p14="http://schemas.microsoft.com/office/powerpoint/2010/main" val="772354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12192000" cy="6858000"/>
          </a:xfrm>
          <a:prstGeom prst="rect">
            <a:avLst/>
          </a:prstGeom>
          <a:solidFill>
            <a:srgbClr val="999999"/>
          </a:solidFill>
        </p:spPr>
        <p:txBody>
          <a:bodyPr/>
          <a:lstStyle>
            <a:lvl1pPr marL="1915536" indent="0" algn="l">
              <a:buNone/>
              <a:defRPr sz="3200"/>
            </a:lvl1pPr>
          </a:lstStyle>
          <a:p>
            <a:r>
              <a:rPr lang="sv-SE"/>
              <a:t>Välj bakgrundsbild under fliken Unionen/</a:t>
            </a:r>
            <a:r>
              <a:rPr lang="sv-SE" err="1"/>
              <a:t>Bildbank</a:t>
            </a:r>
            <a:r>
              <a:rPr lang="sv-SE"/>
              <a:t>/Bakgrund</a:t>
            </a:r>
          </a:p>
        </p:txBody>
      </p:sp>
      <p:sp>
        <p:nvSpPr>
          <p:cNvPr id="7" name="Rubrik 1">
            <a:extLst>
              <a:ext uri="{FF2B5EF4-FFF2-40B4-BE49-F238E27FC236}">
                <a16:creationId xmlns:a16="http://schemas.microsoft.com/office/drawing/2014/main" id="{24F5A802-09F8-411B-B521-03A7F1C4B40F}"/>
              </a:ext>
            </a:extLst>
          </p:cNvPr>
          <p:cNvSpPr>
            <a:spLocks noGrp="1"/>
          </p:cNvSpPr>
          <p:nvPr>
            <p:ph type="ctrTitle" hasCustomPrompt="1"/>
          </p:nvPr>
        </p:nvSpPr>
        <p:spPr>
          <a:xfrm>
            <a:off x="1920001" y="2026777"/>
            <a:ext cx="4161452" cy="908540"/>
          </a:xfrm>
          <a:solidFill>
            <a:schemeClr val="tx2"/>
          </a:solidFill>
        </p:spPr>
        <p:txBody>
          <a:bodyPr wrap="none" lIns="90000" tIns="0" rIns="90000" bIns="0" anchor="b">
            <a:spAutoFit/>
          </a:bodyPr>
          <a:lstStyle>
            <a:lvl1pPr algn="l">
              <a:lnSpc>
                <a:spcPct val="82000"/>
              </a:lnSpc>
              <a:defRPr lang="sv-SE" sz="7200" b="0" kern="1200" dirty="0">
                <a:solidFill>
                  <a:schemeClr val="bg2"/>
                </a:solidFill>
                <a:latin typeface="+mj-lt"/>
                <a:ea typeface="+mn-ea"/>
                <a:cs typeface="Arial" panose="020B0604020202020204" pitchFamily="34" charset="0"/>
              </a:defRPr>
            </a:lvl1pPr>
          </a:lstStyle>
          <a:p>
            <a:r>
              <a:rPr lang="sv-SE" dirty="0"/>
              <a:t>Avsnittsrubrik</a:t>
            </a:r>
          </a:p>
        </p:txBody>
      </p:sp>
      <p:sp>
        <p:nvSpPr>
          <p:cNvPr id="9" name="Platshållare för text 2">
            <a:extLst>
              <a:ext uri="{FF2B5EF4-FFF2-40B4-BE49-F238E27FC236}">
                <a16:creationId xmlns:a16="http://schemas.microsoft.com/office/drawing/2014/main" id="{878EEEF6-1556-4045-A44E-99072E9A1FD7}"/>
              </a:ext>
            </a:extLst>
          </p:cNvPr>
          <p:cNvSpPr>
            <a:spLocks noGrp="1"/>
          </p:cNvSpPr>
          <p:nvPr>
            <p:ph type="body" sz="quarter" idx="17" hasCustomPrompt="1"/>
          </p:nvPr>
        </p:nvSpPr>
        <p:spPr>
          <a:xfrm>
            <a:off x="1920001" y="3048970"/>
            <a:ext cx="5716492" cy="906231"/>
          </a:xfrm>
          <a:solidFill>
            <a:schemeClr val="tx2"/>
          </a:solidFill>
        </p:spPr>
        <p:txBody>
          <a:bodyPr wrap="none" lIns="90000" rIns="90000" anchor="b" anchorCtr="0">
            <a:spAutoFit/>
          </a:bodyPr>
          <a:lstStyle>
            <a:lvl1pPr marL="0" indent="0">
              <a:lnSpc>
                <a:spcPts val="7066"/>
              </a:lnSpc>
              <a:spcBef>
                <a:spcPts val="0"/>
              </a:spcBef>
              <a:buNone/>
              <a:defRPr sz="7200">
                <a:solidFill>
                  <a:schemeClr val="bg2"/>
                </a:solidFill>
                <a:latin typeface="+mj-lt"/>
              </a:defRPr>
            </a:lvl1pPr>
          </a:lstStyle>
          <a:p>
            <a:pPr lvl="0"/>
            <a:r>
              <a:rPr lang="sv-SE" dirty="0"/>
              <a:t>Rad 2 (kan tas bort)</a:t>
            </a:r>
          </a:p>
        </p:txBody>
      </p:sp>
    </p:spTree>
    <p:extLst>
      <p:ext uri="{BB962C8B-B14F-4D97-AF65-F5344CB8AC3E}">
        <p14:creationId xmlns:p14="http://schemas.microsoft.com/office/powerpoint/2010/main" val="424174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2400" y="-3000"/>
            <a:ext cx="12196800" cy="6864000"/>
          </a:xfrm>
          <a:prstGeom prst="rect">
            <a:avLst/>
          </a:prstGeom>
          <a:solidFill>
            <a:srgbClr val="999999"/>
          </a:solidFill>
        </p:spPr>
        <p:txBody>
          <a:bodyPr tIns="72000"/>
          <a:lstStyle>
            <a:lvl1pPr marL="1915152" indent="0" algn="l">
              <a:lnSpc>
                <a:spcPts val="2533"/>
              </a:lnSpc>
              <a:spcBef>
                <a:spcPts val="0"/>
              </a:spcBef>
              <a:buNone/>
              <a:defRPr/>
            </a:lvl1pPr>
          </a:lstStyle>
          <a:p>
            <a:r>
              <a:rPr lang="sv-SE"/>
              <a:t>Klicka på ikonen för att lägga till en bild. </a:t>
            </a:r>
            <a:r>
              <a:rPr lang="sv-SE" err="1"/>
              <a:t>Unionenbilder</a:t>
            </a:r>
            <a:r>
              <a:rPr lang="sv-SE"/>
              <a:t> finns under fliken</a:t>
            </a:r>
            <a:br>
              <a:rPr lang="sv-SE"/>
            </a:br>
            <a:r>
              <a:rPr lang="sv-SE"/>
              <a:t>Unionen/</a:t>
            </a:r>
            <a:r>
              <a:rPr lang="sv-SE" err="1"/>
              <a:t>Bildbank</a:t>
            </a:r>
            <a:endParaRPr lang="sv-SE"/>
          </a:p>
        </p:txBody>
      </p:sp>
    </p:spTree>
    <p:extLst>
      <p:ext uri="{BB962C8B-B14F-4D97-AF65-F5344CB8AC3E}">
        <p14:creationId xmlns:p14="http://schemas.microsoft.com/office/powerpoint/2010/main" val="1440436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8AB50-E733-1E47-804F-FFE6AC7D6B48}"/>
              </a:ext>
            </a:extLst>
          </p:cNvPr>
          <p:cNvSpPr>
            <a:spLocks noGrp="1"/>
          </p:cNvSpPr>
          <p:nvPr>
            <p:ph type="title" hasCustomPrompt="1"/>
          </p:nvPr>
        </p:nvSpPr>
        <p:spPr>
          <a:xfrm>
            <a:off x="1919815" y="1124744"/>
            <a:ext cx="7680000" cy="2856840"/>
          </a:xfrm>
        </p:spPr>
        <p:txBody>
          <a:bodyPr anchor="b" anchorCtr="0"/>
          <a:lstStyle>
            <a:lvl1pPr marL="263993" indent="-263993">
              <a:lnSpc>
                <a:spcPts val="5333"/>
              </a:lnSpc>
              <a:defRPr>
                <a:solidFill>
                  <a:schemeClr val="bg2"/>
                </a:solidFill>
              </a:defRPr>
            </a:lvl1pPr>
          </a:lstStyle>
          <a:p>
            <a:r>
              <a:rPr lang="sv-SE" dirty="0"/>
              <a:t>”Skriv ditt citat här och vem du citerar nere till höger”.</a:t>
            </a:r>
          </a:p>
        </p:txBody>
      </p:sp>
      <p:sp>
        <p:nvSpPr>
          <p:cNvPr id="4" name="Platshållare för text 2">
            <a:extLst>
              <a:ext uri="{FF2B5EF4-FFF2-40B4-BE49-F238E27FC236}">
                <a16:creationId xmlns:a16="http://schemas.microsoft.com/office/drawing/2014/main" id="{B38F5A51-E43F-4BFD-8DA5-B262461ED9AE}"/>
              </a:ext>
            </a:extLst>
          </p:cNvPr>
          <p:cNvSpPr>
            <a:spLocks noGrp="1"/>
          </p:cNvSpPr>
          <p:nvPr>
            <p:ph type="body" sz="quarter" idx="13" hasCustomPrompt="1"/>
          </p:nvPr>
        </p:nvSpPr>
        <p:spPr>
          <a:xfrm>
            <a:off x="4723200" y="4004744"/>
            <a:ext cx="4876615" cy="240000"/>
          </a:xfrm>
          <a:prstGeom prst="rect">
            <a:avLst/>
          </a:prstGeom>
        </p:spPr>
        <p:txBody>
          <a:bodyPr tIns="0" bIns="0">
            <a:noAutofit/>
          </a:bodyPr>
          <a:lstStyle>
            <a:lvl1pPr marL="0" indent="0" algn="r">
              <a:lnSpc>
                <a:spcPct val="100000"/>
              </a:lnSpc>
              <a:spcBef>
                <a:spcPts val="0"/>
              </a:spcBef>
              <a:spcAft>
                <a:spcPts val="0"/>
              </a:spcAft>
              <a:buNone/>
              <a:defRPr lang="sv-SE" sz="2133" b="0" kern="1200" dirty="0">
                <a:solidFill>
                  <a:schemeClr val="bg2"/>
                </a:solidFill>
                <a:latin typeface="Paralucent Condensed Bd" panose="02000506030000020004" pitchFamily="50" charset="0"/>
                <a:ea typeface="+mn-ea"/>
                <a:cs typeface="Arial" panose="020B0604020202020204" pitchFamily="34" charset="0"/>
              </a:defRPr>
            </a:lvl1pPr>
            <a:lvl2pPr marL="457189" indent="0">
              <a:buNone/>
              <a:defRPr sz="2133" b="1">
                <a:solidFill>
                  <a:srgbClr val="B1DFAB"/>
                </a:solidFill>
              </a:defRPr>
            </a:lvl2pPr>
            <a:lvl3pPr marL="914377" indent="0">
              <a:buNone/>
              <a:defRPr sz="2133" b="1">
                <a:solidFill>
                  <a:srgbClr val="B1DFAB"/>
                </a:solidFill>
              </a:defRPr>
            </a:lvl3pPr>
            <a:lvl4pPr marL="1371566" indent="0">
              <a:buNone/>
              <a:defRPr sz="2133" b="1">
                <a:solidFill>
                  <a:srgbClr val="B1DFAB"/>
                </a:solidFill>
              </a:defRPr>
            </a:lvl4pPr>
            <a:lvl5pPr marL="1828754" indent="0">
              <a:buNone/>
              <a:defRPr sz="2133" b="1">
                <a:solidFill>
                  <a:srgbClr val="B1DFAB"/>
                </a:solidFill>
              </a:defRPr>
            </a:lvl5pPr>
          </a:lstStyle>
          <a:p>
            <a:pPr lvl="0"/>
            <a:r>
              <a:rPr lang="sv-SE" dirty="0"/>
              <a:t>Namn citerad person</a:t>
            </a:r>
          </a:p>
        </p:txBody>
      </p:sp>
      <p:sp>
        <p:nvSpPr>
          <p:cNvPr id="3" name="Platshållare för datum 3">
            <a:extLst>
              <a:ext uri="{FF2B5EF4-FFF2-40B4-BE49-F238E27FC236}">
                <a16:creationId xmlns:a16="http://schemas.microsoft.com/office/drawing/2014/main" id="{58854082-C68B-4C59-9B29-7AFB6475451B}"/>
              </a:ext>
            </a:extLst>
          </p:cNvPr>
          <p:cNvSpPr>
            <a:spLocks noGrp="1"/>
          </p:cNvSpPr>
          <p:nvPr>
            <p:ph type="dt" sz="half" idx="14"/>
          </p:nvPr>
        </p:nvSpPr>
        <p:spPr/>
        <p:txBody>
          <a:bodyPr/>
          <a:lstStyle/>
          <a:p>
            <a:endParaRPr lang="sv-SE">
              <a:solidFill>
                <a:schemeClr val="bg2"/>
              </a:solidFill>
            </a:endParaRPr>
          </a:p>
        </p:txBody>
      </p:sp>
      <p:sp>
        <p:nvSpPr>
          <p:cNvPr id="5" name="Platshållare för sidfot 4">
            <a:extLst>
              <a:ext uri="{FF2B5EF4-FFF2-40B4-BE49-F238E27FC236}">
                <a16:creationId xmlns:a16="http://schemas.microsoft.com/office/drawing/2014/main" id="{55B23755-E93B-46B7-A896-6E418782DBA2}"/>
              </a:ext>
            </a:extLst>
          </p:cNvPr>
          <p:cNvSpPr>
            <a:spLocks noGrp="1"/>
          </p:cNvSpPr>
          <p:nvPr>
            <p:ph type="ftr" sz="quarter" idx="15"/>
          </p:nvPr>
        </p:nvSpPr>
        <p:spPr/>
        <p:txBody>
          <a:bodyPr/>
          <a:lstStyle/>
          <a:p>
            <a:r>
              <a:rPr lang="sv-SE"/>
              <a:t>Unionen</a:t>
            </a:r>
          </a:p>
        </p:txBody>
      </p:sp>
      <p:sp>
        <p:nvSpPr>
          <p:cNvPr id="6" name="Platshållare för bildnummer 5">
            <a:extLst>
              <a:ext uri="{FF2B5EF4-FFF2-40B4-BE49-F238E27FC236}">
                <a16:creationId xmlns:a16="http://schemas.microsoft.com/office/drawing/2014/main" id="{3405DA1E-FAAA-4FC0-B28C-52B13A1C332D}"/>
              </a:ext>
            </a:extLst>
          </p:cNvPr>
          <p:cNvSpPr>
            <a:spLocks noGrp="1"/>
          </p:cNvSpPr>
          <p:nvPr>
            <p:ph type="sldNum" sz="quarter" idx="16"/>
          </p:nvPr>
        </p:nvSpPr>
        <p:spPr/>
        <p:txBody>
          <a:bodyPr/>
          <a:lstStyle/>
          <a:p>
            <a:fld id="{E4218C53-6AA3-834F-8ED4-DCDDBC41A75D}" type="slidenum">
              <a:rPr lang="sv-SE" smtClean="0"/>
              <a:pPr/>
              <a:t>‹#›</a:t>
            </a:fld>
            <a:endParaRPr lang="sv-SE"/>
          </a:p>
        </p:txBody>
      </p:sp>
    </p:spTree>
    <p:extLst>
      <p:ext uri="{BB962C8B-B14F-4D97-AF65-F5344CB8AC3E}">
        <p14:creationId xmlns:p14="http://schemas.microsoft.com/office/powerpoint/2010/main" val="13364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llage 1">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3048000" y="0"/>
            <a:ext cx="3048000" cy="3432000"/>
          </a:xfrm>
          <a:prstGeom prst="rect">
            <a:avLst/>
          </a:prstGeom>
          <a:solidFill>
            <a:schemeClr val="accent3"/>
          </a:solidFill>
        </p:spPr>
        <p:txBody>
          <a:bodyPr lIns="216000" tIns="288000" rIns="216000" bIns="216000">
            <a:noAutofit/>
          </a:bodyPr>
          <a:lstStyle>
            <a:lvl1pPr marL="0" indent="0">
              <a:spcBef>
                <a:spcPts val="0"/>
              </a:spcBef>
              <a:spcAft>
                <a:spcPts val="0"/>
              </a:spcAft>
              <a:buNone/>
              <a:defRPr lang="sv-SE" sz="3200" kern="1200" dirty="0">
                <a:solidFill>
                  <a:schemeClr val="bg2"/>
                </a:solidFill>
                <a:latin typeface="Paralucent Condensed Md" panose="02000506040000020004" pitchFamily="50" charset="0"/>
                <a:ea typeface="+mn-ea"/>
                <a:cs typeface="+mn-cs"/>
              </a:defRPr>
            </a:lvl1pPr>
            <a:lvl2pPr marL="457189"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6096000" y="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9144000" y="0"/>
            <a:ext cx="3052800" cy="3432000"/>
          </a:xfrm>
          <a:prstGeom prst="rect">
            <a:avLst/>
          </a:prstGeom>
          <a:solidFill>
            <a:schemeClr val="accent1"/>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3432000"/>
            <a:ext cx="3052800" cy="3432000"/>
          </a:xfrm>
          <a:prstGeom prst="rect">
            <a:avLst/>
          </a:prstGeom>
          <a:solidFill>
            <a:schemeClr val="accent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3046151" y="343200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6096000" y="3432000"/>
            <a:ext cx="3048000" cy="3432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335992" lvl="0" indent="-335992">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9144000" y="343200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Tree>
    <p:extLst>
      <p:ext uri="{BB962C8B-B14F-4D97-AF65-F5344CB8AC3E}">
        <p14:creationId xmlns:p14="http://schemas.microsoft.com/office/powerpoint/2010/main" val="161776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graf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D7E753E-6925-46FA-AC99-84397E4290AE}"/>
              </a:ext>
            </a:extLst>
          </p:cNvPr>
          <p:cNvSpPr>
            <a:spLocks noGrp="1"/>
          </p:cNvSpPr>
          <p:nvPr>
            <p:ph type="ctrTitle" hasCustomPrompt="1"/>
          </p:nvPr>
        </p:nvSpPr>
        <p:spPr>
          <a:xfrm>
            <a:off x="1920001" y="2026777"/>
            <a:ext cx="4161452"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85794B9A-CD40-484F-95FB-9EC51E631689}"/>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Tree>
    <p:extLst>
      <p:ext uri="{BB962C8B-B14F-4D97-AF65-F5344CB8AC3E}">
        <p14:creationId xmlns:p14="http://schemas.microsoft.com/office/powerpoint/2010/main" val="3170005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llage 2">
    <p:bg>
      <p:bgPr>
        <a:solidFill>
          <a:srgbClr val="999999"/>
        </a:solidFill>
        <a:effectLst/>
      </p:bgPr>
    </p:bg>
    <p:spTree>
      <p:nvGrpSpPr>
        <p:cNvPr id="1" name=""/>
        <p:cNvGrpSpPr/>
        <p:nvPr/>
      </p:nvGrpSpPr>
      <p:grpSpPr>
        <a:xfrm>
          <a:off x="0" y="0"/>
          <a:ext cx="0" cy="0"/>
          <a:chOff x="0" y="0"/>
          <a:chExt cx="0" cy="0"/>
        </a:xfrm>
      </p:grpSpPr>
      <p:sp>
        <p:nvSpPr>
          <p:cNvPr id="8" name="Platshållare för bild 1">
            <a:extLst>
              <a:ext uri="{FF2B5EF4-FFF2-40B4-BE49-F238E27FC236}">
                <a16:creationId xmlns:a16="http://schemas.microsoft.com/office/drawing/2014/main" id="{31240F96-245E-4DC8-8122-8F1300955120}"/>
              </a:ext>
            </a:extLst>
          </p:cNvPr>
          <p:cNvSpPr>
            <a:spLocks noGrp="1"/>
          </p:cNvSpPr>
          <p:nvPr>
            <p:ph type="pic" sz="quarter" idx="10"/>
          </p:nvPr>
        </p:nvSpPr>
        <p:spPr>
          <a:xfrm>
            <a:off x="0" y="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1" name="Platshållare för text 2">
            <a:extLst>
              <a:ext uri="{FF2B5EF4-FFF2-40B4-BE49-F238E27FC236}">
                <a16:creationId xmlns:a16="http://schemas.microsoft.com/office/drawing/2014/main" id="{D1A31B8F-6864-4514-9D07-1A295DD3EF6F}"/>
              </a:ext>
            </a:extLst>
          </p:cNvPr>
          <p:cNvSpPr>
            <a:spLocks noGrp="1"/>
          </p:cNvSpPr>
          <p:nvPr>
            <p:ph type="body" sz="quarter" idx="11" hasCustomPrompt="1"/>
          </p:nvPr>
        </p:nvSpPr>
        <p:spPr>
          <a:xfrm>
            <a:off x="3048000" y="0"/>
            <a:ext cx="3048000" cy="3432000"/>
          </a:xfrm>
          <a:prstGeom prst="rect">
            <a:avLst/>
          </a:prstGeom>
          <a:solidFill>
            <a:schemeClr val="tx2"/>
          </a:solidFill>
        </p:spPr>
        <p:txBody>
          <a:bodyPr lIns="216000" tIns="288000" rIns="216000" bIns="216000">
            <a:noAutofit/>
          </a:bodyPr>
          <a:lstStyle>
            <a:lvl1pPr marL="0" indent="0">
              <a:spcBef>
                <a:spcPts val="0"/>
              </a:spcBef>
              <a:spcAft>
                <a:spcPts val="0"/>
              </a:spcAft>
              <a:buNone/>
              <a:defRPr lang="sv-SE" sz="3200" kern="1200" dirty="0">
                <a:solidFill>
                  <a:schemeClr val="bg2"/>
                </a:solidFill>
                <a:latin typeface="Paralucent Condensed Md" panose="02000506040000020004" pitchFamily="50" charset="0"/>
                <a:ea typeface="+mn-ea"/>
                <a:cs typeface="+mn-cs"/>
              </a:defRPr>
            </a:lvl1pPr>
            <a:lvl2pPr marL="457189" indent="0">
              <a:buNone/>
              <a:defRPr/>
            </a:lvl2pPr>
          </a:lstStyle>
          <a:p>
            <a:pPr lvl="0"/>
            <a:r>
              <a:rPr lang="sv-SE" dirty="0"/>
              <a:t>Din text här</a:t>
            </a:r>
          </a:p>
        </p:txBody>
      </p:sp>
      <p:sp>
        <p:nvSpPr>
          <p:cNvPr id="12" name="Platshållare för bild 3">
            <a:extLst>
              <a:ext uri="{FF2B5EF4-FFF2-40B4-BE49-F238E27FC236}">
                <a16:creationId xmlns:a16="http://schemas.microsoft.com/office/drawing/2014/main" id="{8E73F6FB-B7E3-4BD8-ABCD-80A38D778E94}"/>
              </a:ext>
            </a:extLst>
          </p:cNvPr>
          <p:cNvSpPr>
            <a:spLocks noGrp="1"/>
          </p:cNvSpPr>
          <p:nvPr>
            <p:ph type="pic" sz="quarter" idx="12"/>
          </p:nvPr>
        </p:nvSpPr>
        <p:spPr>
          <a:xfrm>
            <a:off x="6096000" y="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3" name="Platshållare för text 4">
            <a:extLst>
              <a:ext uri="{FF2B5EF4-FFF2-40B4-BE49-F238E27FC236}">
                <a16:creationId xmlns:a16="http://schemas.microsoft.com/office/drawing/2014/main" id="{2E00E98B-A88E-4473-A7E5-9CC9FEC86BF2}"/>
              </a:ext>
            </a:extLst>
          </p:cNvPr>
          <p:cNvSpPr>
            <a:spLocks noGrp="1"/>
          </p:cNvSpPr>
          <p:nvPr>
            <p:ph type="body" sz="quarter" idx="13" hasCustomPrompt="1"/>
          </p:nvPr>
        </p:nvSpPr>
        <p:spPr>
          <a:xfrm>
            <a:off x="9144000" y="0"/>
            <a:ext cx="3052800" cy="3432000"/>
          </a:xfrm>
          <a:prstGeom prst="rect">
            <a:avLst/>
          </a:prstGeom>
          <a:solidFill>
            <a:schemeClr val="tx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0" name="Platshållare för text 5">
            <a:extLst>
              <a:ext uri="{FF2B5EF4-FFF2-40B4-BE49-F238E27FC236}">
                <a16:creationId xmlns:a16="http://schemas.microsoft.com/office/drawing/2014/main" id="{DAF44DF0-3DC4-4CA7-8011-1DE35F4BC9BD}"/>
              </a:ext>
            </a:extLst>
          </p:cNvPr>
          <p:cNvSpPr>
            <a:spLocks noGrp="1"/>
          </p:cNvSpPr>
          <p:nvPr>
            <p:ph type="body" sz="quarter" idx="18" hasCustomPrompt="1"/>
          </p:nvPr>
        </p:nvSpPr>
        <p:spPr>
          <a:xfrm>
            <a:off x="0" y="3432000"/>
            <a:ext cx="3052800" cy="3432000"/>
          </a:xfrm>
          <a:prstGeom prst="rect">
            <a:avLst/>
          </a:prstGeom>
          <a:solidFill>
            <a:schemeClr val="tx2"/>
          </a:solidFill>
        </p:spPr>
        <p:txBody>
          <a:bodyPr vert="horz" lIns="216000" tIns="252000" rIns="216000" bIns="216000" rtlCol="0">
            <a:noAutofit/>
          </a:bodyPr>
          <a:lstStyle>
            <a:lvl1pPr marL="0" indent="0">
              <a:lnSpc>
                <a:spcPts val="5333"/>
              </a:lnSpc>
              <a:spcBef>
                <a:spcPts val="0"/>
              </a:spcBef>
              <a:spcAft>
                <a:spcPts val="0"/>
              </a:spcAft>
              <a:buNone/>
              <a:defRPr lang="sv-SE" sz="5600" dirty="0" smtClean="0">
                <a:solidFill>
                  <a:schemeClr val="bg2"/>
                </a:solidFill>
                <a:latin typeface="+mj-lt"/>
              </a:defRPr>
            </a:lvl1pPr>
          </a:lstStyle>
          <a:p>
            <a:pPr lvl="0"/>
            <a:r>
              <a:rPr lang="sv-SE" dirty="0"/>
              <a:t>Din</a:t>
            </a:r>
            <a:br>
              <a:rPr lang="sv-SE" dirty="0"/>
            </a:br>
            <a:r>
              <a:rPr lang="sv-SE" dirty="0"/>
              <a:t>text</a:t>
            </a:r>
            <a:br>
              <a:rPr lang="sv-SE" dirty="0"/>
            </a:br>
            <a:r>
              <a:rPr lang="sv-SE" dirty="0"/>
              <a:t>här</a:t>
            </a:r>
          </a:p>
        </p:txBody>
      </p:sp>
      <p:sp>
        <p:nvSpPr>
          <p:cNvPr id="14" name="Platshållare för bild 6">
            <a:extLst>
              <a:ext uri="{FF2B5EF4-FFF2-40B4-BE49-F238E27FC236}">
                <a16:creationId xmlns:a16="http://schemas.microsoft.com/office/drawing/2014/main" id="{2C04939C-1466-44E4-BA36-BC8D5C4E6A21}"/>
              </a:ext>
            </a:extLst>
          </p:cNvPr>
          <p:cNvSpPr>
            <a:spLocks noGrp="1"/>
          </p:cNvSpPr>
          <p:nvPr>
            <p:ph type="pic" sz="quarter" idx="14"/>
          </p:nvPr>
        </p:nvSpPr>
        <p:spPr>
          <a:xfrm>
            <a:off x="3046151" y="3432000"/>
            <a:ext cx="30480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
        <p:nvSpPr>
          <p:cNvPr id="17" name="Platshållare för text 7">
            <a:extLst>
              <a:ext uri="{FF2B5EF4-FFF2-40B4-BE49-F238E27FC236}">
                <a16:creationId xmlns:a16="http://schemas.microsoft.com/office/drawing/2014/main" id="{23F57F78-C2D6-4DA8-A1C0-32866B8F88F3}"/>
              </a:ext>
            </a:extLst>
          </p:cNvPr>
          <p:cNvSpPr>
            <a:spLocks noGrp="1"/>
          </p:cNvSpPr>
          <p:nvPr>
            <p:ph type="body" sz="quarter" idx="17" hasCustomPrompt="1"/>
          </p:nvPr>
        </p:nvSpPr>
        <p:spPr>
          <a:xfrm>
            <a:off x="6096000" y="3432000"/>
            <a:ext cx="3048000" cy="3432000"/>
          </a:xfrm>
          <a:prstGeom prst="rect">
            <a:avLst/>
          </a:prstGeom>
          <a:solidFill>
            <a:schemeClr val="tx2"/>
          </a:solidFill>
        </p:spPr>
        <p:txBody>
          <a:bodyPr vert="horz" lIns="216000" tIns="288000" rIns="216000" bIns="216000" rtlCol="0">
            <a:noAutofit/>
          </a:bodyPr>
          <a:lstStyle>
            <a:lvl1pPr marL="0" indent="0">
              <a:buNone/>
              <a:defRPr lang="sv-SE" dirty="0">
                <a:solidFill>
                  <a:schemeClr val="bg2"/>
                </a:solidFill>
              </a:defRPr>
            </a:lvl1pPr>
          </a:lstStyle>
          <a:p>
            <a:pPr marL="335992" lvl="0" indent="-335992">
              <a:spcBef>
                <a:spcPts val="0"/>
              </a:spcBef>
              <a:spcAft>
                <a:spcPts val="0"/>
              </a:spcAft>
            </a:pPr>
            <a:r>
              <a:rPr lang="sv-SE" dirty="0"/>
              <a:t>Din text här</a:t>
            </a:r>
          </a:p>
        </p:txBody>
      </p:sp>
      <p:sp>
        <p:nvSpPr>
          <p:cNvPr id="15" name="Platshållare för bild 8">
            <a:extLst>
              <a:ext uri="{FF2B5EF4-FFF2-40B4-BE49-F238E27FC236}">
                <a16:creationId xmlns:a16="http://schemas.microsoft.com/office/drawing/2014/main" id="{5E746311-E941-495F-99DF-89ACBF6515EF}"/>
              </a:ext>
            </a:extLst>
          </p:cNvPr>
          <p:cNvSpPr>
            <a:spLocks noGrp="1"/>
          </p:cNvSpPr>
          <p:nvPr>
            <p:ph type="pic" sz="quarter" idx="15"/>
          </p:nvPr>
        </p:nvSpPr>
        <p:spPr>
          <a:xfrm>
            <a:off x="9144000" y="3432000"/>
            <a:ext cx="3052800" cy="3432000"/>
          </a:xfrm>
          <a:prstGeom prst="rect">
            <a:avLst/>
          </a:prstGeom>
          <a:solidFill>
            <a:srgbClr val="999999"/>
          </a:solidFill>
        </p:spPr>
        <p:txBody>
          <a:bodyPr tIns="324000">
            <a:noAutofit/>
          </a:bodyPr>
          <a:lstStyle>
            <a:lvl1pPr marL="38399" indent="0" algn="ctr">
              <a:buNone/>
              <a:defRPr sz="1867">
                <a:solidFill>
                  <a:schemeClr val="bg2"/>
                </a:solidFill>
              </a:defRPr>
            </a:lvl1pPr>
          </a:lstStyle>
          <a:p>
            <a:r>
              <a:rPr lang="sv-SE"/>
              <a:t>Klicka på ikonen för att lägga till en bild</a:t>
            </a:r>
          </a:p>
        </p:txBody>
      </p:sp>
    </p:spTree>
    <p:extLst>
      <p:ext uri="{BB962C8B-B14F-4D97-AF65-F5344CB8AC3E}">
        <p14:creationId xmlns:p14="http://schemas.microsoft.com/office/powerpoint/2010/main" val="990598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80327-B78E-493B-B1DE-214BE676BB78}"/>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6D7C11C7-E3E8-443A-8A80-4EB752C06588}"/>
              </a:ext>
            </a:extLst>
          </p:cNvPr>
          <p:cNvSpPr>
            <a:spLocks noGrp="1"/>
          </p:cNvSpPr>
          <p:nvPr>
            <p:ph type="dt" sz="half" idx="10"/>
          </p:nvPr>
        </p:nvSpPr>
        <p:spPr/>
        <p:txBody>
          <a:bodyPr/>
          <a:lstStyle/>
          <a:p>
            <a:endParaRPr lang="sv-SE">
              <a:solidFill>
                <a:schemeClr val="bg2"/>
              </a:solidFill>
            </a:endParaRPr>
          </a:p>
        </p:txBody>
      </p:sp>
      <p:sp>
        <p:nvSpPr>
          <p:cNvPr id="7" name="Platshållare för sidfot 6">
            <a:extLst>
              <a:ext uri="{FF2B5EF4-FFF2-40B4-BE49-F238E27FC236}">
                <a16:creationId xmlns:a16="http://schemas.microsoft.com/office/drawing/2014/main" id="{DDCA74F8-C1C8-45CD-A282-B82DDB8AC3AB}"/>
              </a:ext>
            </a:extLst>
          </p:cNvPr>
          <p:cNvSpPr>
            <a:spLocks noGrp="1"/>
          </p:cNvSpPr>
          <p:nvPr>
            <p:ph type="ftr" sz="quarter" idx="11"/>
          </p:nvPr>
        </p:nvSpPr>
        <p:spPr/>
        <p:txBody>
          <a:bodyPr/>
          <a:lstStyle/>
          <a:p>
            <a:r>
              <a:rPr lang="sv-SE"/>
              <a:t>Unionen</a:t>
            </a:r>
          </a:p>
        </p:txBody>
      </p:sp>
      <p:sp>
        <p:nvSpPr>
          <p:cNvPr id="8" name="Platshållare för bildnummer 7">
            <a:extLst>
              <a:ext uri="{FF2B5EF4-FFF2-40B4-BE49-F238E27FC236}">
                <a16:creationId xmlns:a16="http://schemas.microsoft.com/office/drawing/2014/main" id="{84DECE1E-740D-4856-BB90-5E2D74E39075}"/>
              </a:ext>
            </a:extLst>
          </p:cNvPr>
          <p:cNvSpPr>
            <a:spLocks noGrp="1"/>
          </p:cNvSpPr>
          <p:nvPr>
            <p:ph type="sldNum" sz="quarter" idx="12"/>
          </p:nvPr>
        </p:nvSpPr>
        <p:spPr/>
        <p:txBody>
          <a:bodyPr/>
          <a:lstStyle/>
          <a:p>
            <a:fld id="{E4218C53-6AA3-834F-8ED4-DCDDBC41A75D}" type="slidenum">
              <a:rPr lang="sv-SE" smtClean="0"/>
              <a:pPr/>
              <a:t>‹#›</a:t>
            </a:fld>
            <a:endParaRPr lang="sv-SE"/>
          </a:p>
        </p:txBody>
      </p:sp>
    </p:spTree>
    <p:extLst>
      <p:ext uri="{BB962C8B-B14F-4D97-AF65-F5344CB8AC3E}">
        <p14:creationId xmlns:p14="http://schemas.microsoft.com/office/powerpoint/2010/main" val="1947719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ast rubri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192038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p>
        </p:txBody>
      </p:sp>
      <p:sp>
        <p:nvSpPr>
          <p:cNvPr id="10" name="Platshållare för innehåll 8">
            <a:extLst>
              <a:ext uri="{FF2B5EF4-FFF2-40B4-BE49-F238E27FC236}">
                <a16:creationId xmlns:a16="http://schemas.microsoft.com/office/drawing/2014/main" id="{861CB95C-5EA3-4616-8C8C-26470D91FB2A}"/>
              </a:ext>
            </a:extLst>
          </p:cNvPr>
          <p:cNvSpPr>
            <a:spLocks noGrp="1"/>
          </p:cNvSpPr>
          <p:nvPr>
            <p:ph sz="quarter" idx="13"/>
          </p:nvPr>
        </p:nvSpPr>
        <p:spPr>
          <a:xfrm>
            <a:off x="1919815" y="2468033"/>
            <a:ext cx="8257116" cy="3168651"/>
          </a:xfrm>
          <a:prstGeom prst="rect">
            <a:avLst/>
          </a:prstGeo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274374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innehåll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8D800-499A-4E53-BD3F-6B337CB701F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innehåll 9">
            <a:extLst>
              <a:ext uri="{FF2B5EF4-FFF2-40B4-BE49-F238E27FC236}">
                <a16:creationId xmlns:a16="http://schemas.microsoft.com/office/drawing/2014/main" id="{43B03667-D08F-4A3C-92FB-BD15F301766C}"/>
              </a:ext>
            </a:extLst>
          </p:cNvPr>
          <p:cNvSpPr>
            <a:spLocks noGrp="1"/>
          </p:cNvSpPr>
          <p:nvPr>
            <p:ph sz="quarter" idx="14"/>
          </p:nvPr>
        </p:nvSpPr>
        <p:spPr>
          <a:xfrm>
            <a:off x="1919816" y="2468035"/>
            <a:ext cx="8257115" cy="316865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B27DF4B3-00A1-4DF6-8C9F-C860032ECB0A}"/>
              </a:ext>
            </a:extLst>
          </p:cNvPr>
          <p:cNvSpPr>
            <a:spLocks noGrp="1"/>
          </p:cNvSpPr>
          <p:nvPr>
            <p:ph type="dt" sz="half" idx="10"/>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A1230856-3E83-4225-B577-C35D65619669}"/>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8" name="Platshållare för bildnummer 7">
            <a:extLst>
              <a:ext uri="{FF2B5EF4-FFF2-40B4-BE49-F238E27FC236}">
                <a16:creationId xmlns:a16="http://schemas.microsoft.com/office/drawing/2014/main" id="{1FA70DDF-EB01-40DE-A88C-EB2E2F7B648E}"/>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134881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grön utan grafik">
    <p:bg>
      <p:bgPr>
        <a:solidFill>
          <a:schemeClr val="tx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9" name="Platshållare för text 6">
            <a:extLst>
              <a:ext uri="{FF2B5EF4-FFF2-40B4-BE49-F238E27FC236}">
                <a16:creationId xmlns:a16="http://schemas.microsoft.com/office/drawing/2014/main" id="{9ADA5293-6F5F-468D-9F2A-53442D7BE5F4}"/>
              </a:ext>
            </a:extLst>
          </p:cNvPr>
          <p:cNvSpPr>
            <a:spLocks noGrp="1"/>
          </p:cNvSpPr>
          <p:nvPr>
            <p:ph type="body" sz="quarter" idx="14"/>
          </p:nvPr>
        </p:nvSpPr>
        <p:spPr>
          <a:xfrm>
            <a:off x="1919815" y="2468033"/>
            <a:ext cx="8257117" cy="31686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7927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vit utan grafik">
    <p:bg>
      <p:bgPr>
        <a:solidFill>
          <a:schemeClr val="bg2"/>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1AB90507-0A9B-4A90-8424-FBBD4D84E962}"/>
              </a:ext>
            </a:extLst>
          </p:cNvPr>
          <p:cNvSpPr>
            <a:spLocks noGrp="1"/>
          </p:cNvSpPr>
          <p:nvPr>
            <p:ph type="body" sz="quarter" idx="15"/>
          </p:nvPr>
        </p:nvSpPr>
        <p:spPr>
          <a:xfrm>
            <a:off x="1919817" y="2468034"/>
            <a:ext cx="8257113" cy="316864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855021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3"/>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E2B641B-35AE-4A0B-AC16-F5DAFC71FE23}"/>
              </a:ext>
            </a:extLst>
          </p:cNvPr>
          <p:cNvSpPr>
            <a:spLocks noGrp="1"/>
          </p:cNvSpPr>
          <p:nvPr>
            <p:ph type="title"/>
          </p:nvPr>
        </p:nvSpPr>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2B963B4-1417-472C-A0D1-B0033A288127}"/>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672099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röd">
    <p:bg>
      <p:bgPr>
        <a:solidFill>
          <a:schemeClr val="accent4"/>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F20F19E-B8B3-45E0-B48C-913399B92D87}"/>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71F3233F-ACC4-47A1-BC36-256A01121C5A}"/>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168761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range">
    <p:bg>
      <p:bgPr>
        <a:solidFill>
          <a:schemeClr val="accent2"/>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0FC2E5F2-2122-4A9C-A5AE-AC789FC4730E}"/>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E11A8EAA-D90F-48E2-A3BB-3FBA5B89106C}"/>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7768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nittsrubrik grön/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2A87838F-05BE-4324-84C9-46FB08E4BC11}"/>
              </a:ext>
            </a:extLst>
          </p:cNvPr>
          <p:cNvSpPr>
            <a:spLocks noGrp="1"/>
          </p:cNvSpPr>
          <p:nvPr>
            <p:ph type="pic" sz="quarter" idx="11" hasCustomPrompt="1"/>
          </p:nvPr>
        </p:nvSpPr>
        <p:spPr>
          <a:xfrm>
            <a:off x="0" y="0"/>
            <a:ext cx="12192000" cy="6858000"/>
          </a:xfrm>
          <a:prstGeom prst="rect">
            <a:avLst/>
          </a:prstGeom>
          <a:solidFill>
            <a:schemeClr val="tx2"/>
          </a:solidFill>
        </p:spPr>
        <p:txBody>
          <a:bodyPr/>
          <a:lstStyle>
            <a:lvl1pPr marL="1915536" indent="0" algn="l">
              <a:buNone/>
              <a:defRPr sz="3200" b="0"/>
            </a:lvl1pPr>
          </a:lstStyle>
          <a:p>
            <a:r>
              <a:rPr lang="sv-SE"/>
              <a:t>Välj bakgrundsbild under fliken Unionen/</a:t>
            </a:r>
            <a:r>
              <a:rPr lang="sv-SE" err="1"/>
              <a:t>Bildbank</a:t>
            </a:r>
            <a:r>
              <a:rPr lang="sv-SE"/>
              <a:t>/Bakgrund</a:t>
            </a:r>
          </a:p>
        </p:txBody>
      </p:sp>
      <p:sp>
        <p:nvSpPr>
          <p:cNvPr id="7" name="Rubrik 1">
            <a:extLst>
              <a:ext uri="{FF2B5EF4-FFF2-40B4-BE49-F238E27FC236}">
                <a16:creationId xmlns:a16="http://schemas.microsoft.com/office/drawing/2014/main" id="{9C7789F3-DDE2-421E-857E-97B53A5854DC}"/>
              </a:ext>
            </a:extLst>
          </p:cNvPr>
          <p:cNvSpPr>
            <a:spLocks noGrp="1"/>
          </p:cNvSpPr>
          <p:nvPr>
            <p:ph type="ctrTitle" hasCustomPrompt="1"/>
          </p:nvPr>
        </p:nvSpPr>
        <p:spPr>
          <a:xfrm>
            <a:off x="1920001" y="2026777"/>
            <a:ext cx="4161452" cy="908540"/>
          </a:xfrm>
          <a:solidFill>
            <a:schemeClr val="bg2"/>
          </a:solidFill>
        </p:spPr>
        <p:txBody>
          <a:bodyPr wrap="none" lIns="90000" tIns="0" rIns="90000" bIns="0" anchor="b">
            <a:spAutoFit/>
          </a:bodyPr>
          <a:lstStyle>
            <a:lvl1pPr algn="l">
              <a:lnSpc>
                <a:spcPct val="82000"/>
              </a:lnSpc>
              <a:defRPr lang="sv-SE" sz="7200" b="0" kern="1200" dirty="0">
                <a:solidFill>
                  <a:schemeClr val="tx2"/>
                </a:solidFill>
                <a:latin typeface="+mj-lt"/>
                <a:ea typeface="+mn-ea"/>
                <a:cs typeface="Arial" panose="020B0604020202020204" pitchFamily="34" charset="0"/>
              </a:defRPr>
            </a:lvl1pPr>
          </a:lstStyle>
          <a:p>
            <a:r>
              <a:rPr lang="sv-SE" dirty="0"/>
              <a:t>Avsnittsrubrik</a:t>
            </a:r>
          </a:p>
        </p:txBody>
      </p:sp>
      <p:sp>
        <p:nvSpPr>
          <p:cNvPr id="5" name="Underrubrik 2">
            <a:extLst>
              <a:ext uri="{FF2B5EF4-FFF2-40B4-BE49-F238E27FC236}">
                <a16:creationId xmlns:a16="http://schemas.microsoft.com/office/drawing/2014/main" id="{198457E7-FB00-4B5C-8763-7192C1808814}"/>
              </a:ext>
            </a:extLst>
          </p:cNvPr>
          <p:cNvSpPr>
            <a:spLocks noGrp="1"/>
          </p:cNvSpPr>
          <p:nvPr>
            <p:ph type="body" sz="quarter" idx="3" hasCustomPrompt="1"/>
          </p:nvPr>
        </p:nvSpPr>
        <p:spPr>
          <a:xfrm>
            <a:off x="1920001" y="3043725"/>
            <a:ext cx="5652743" cy="910506"/>
          </a:xfrm>
          <a:prstGeom prst="rect">
            <a:avLst/>
          </a:prstGeom>
          <a:solidFill>
            <a:schemeClr val="bg2"/>
          </a:solidFill>
        </p:spPr>
        <p:txBody>
          <a:bodyPr vert="horz" wrap="none" lIns="90000" tIns="0" rIns="90000" bIns="0" rtlCol="0" anchor="b" anchorCtr="0">
            <a:spAutoFit/>
          </a:bodyPr>
          <a:lstStyle>
            <a:lvl1pPr marL="0" indent="0">
              <a:lnSpc>
                <a:spcPct val="82000"/>
              </a:lnSpc>
              <a:buNone/>
              <a:defRPr lang="sv-SE" sz="7200" b="0" dirty="0">
                <a:solidFill>
                  <a:schemeClr val="tx2"/>
                </a:solidFill>
                <a:latin typeface="+mj-lt"/>
                <a:cs typeface="Arial" panose="020B0604020202020204" pitchFamily="34" charset="0"/>
              </a:defRPr>
            </a:lvl1pPr>
          </a:lstStyle>
          <a:p>
            <a:pPr marL="335992" lvl="0" indent="-335992">
              <a:lnSpc>
                <a:spcPts val="7066"/>
              </a:lnSpc>
              <a:spcBef>
                <a:spcPct val="0"/>
              </a:spcBef>
            </a:pPr>
            <a:r>
              <a:rPr lang="sv-SE" dirty="0"/>
              <a:t>Rad 2 (kan tas bort)</a:t>
            </a:r>
          </a:p>
        </p:txBody>
      </p:sp>
    </p:spTree>
    <p:extLst>
      <p:ext uri="{BB962C8B-B14F-4D97-AF65-F5344CB8AC3E}">
        <p14:creationId xmlns:p14="http://schemas.microsoft.com/office/powerpoint/2010/main" val="42669367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turkos">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B687A679-1D12-495A-BE73-817977415D44}"/>
              </a:ext>
            </a:extLst>
          </p:cNvPr>
          <p:cNvSpPr>
            <a:spLocks noGrp="1"/>
          </p:cNvSpPr>
          <p:nvPr>
            <p:ph type="title"/>
          </p:nvPr>
        </p:nvSpPr>
        <p:spPr>
          <a:xfrm>
            <a:off x="1919817" y="1147200"/>
            <a:ext cx="8257116" cy="1200000"/>
          </a:xfrm>
        </p:spPr>
        <p:txBody>
          <a:body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81B62397-51F2-4007-988B-9E15A9B7CCE7}"/>
              </a:ext>
            </a:extLst>
          </p:cNvPr>
          <p:cNvSpPr>
            <a:spLocks noGrp="1"/>
          </p:cNvSpPr>
          <p:nvPr>
            <p:ph type="body" sz="quarter" idx="15"/>
          </p:nvPr>
        </p:nvSpPr>
        <p:spPr>
          <a:xfrm>
            <a:off x="1919817" y="2468034"/>
            <a:ext cx="8257113" cy="31686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atum 3">
            <a:extLst>
              <a:ext uri="{FF2B5EF4-FFF2-40B4-BE49-F238E27FC236}">
                <a16:creationId xmlns:a16="http://schemas.microsoft.com/office/drawing/2014/main" id="{A5A52DF7-739D-46A8-B40B-41B574056C89}"/>
              </a:ext>
            </a:extLst>
          </p:cNvPr>
          <p:cNvSpPr>
            <a:spLocks noGrp="1"/>
          </p:cNvSpPr>
          <p:nvPr>
            <p:ph type="dt" sz="half" idx="10"/>
          </p:nvPr>
        </p:nvSpPr>
        <p:spPr>
          <a:xfrm>
            <a:off x="1919817" y="6400802"/>
            <a:ext cx="589777" cy="202689"/>
          </a:xfrm>
        </p:spPr>
        <p:txBody>
          <a:bodyPr/>
          <a:lstStyle/>
          <a:p>
            <a:endParaRPr lang="sv-SE"/>
          </a:p>
        </p:txBody>
      </p:sp>
      <p:sp>
        <p:nvSpPr>
          <p:cNvPr id="12" name="Platshållare för sidfot 4">
            <a:extLst>
              <a:ext uri="{FF2B5EF4-FFF2-40B4-BE49-F238E27FC236}">
                <a16:creationId xmlns:a16="http://schemas.microsoft.com/office/drawing/2014/main" id="{B2AC70CC-F6A3-4BB3-9C9F-215D0C10177D}"/>
              </a:ext>
            </a:extLst>
          </p:cNvPr>
          <p:cNvSpPr>
            <a:spLocks noGrp="1"/>
          </p:cNvSpPr>
          <p:nvPr>
            <p:ph type="ftr" sz="quarter" idx="11"/>
          </p:nvPr>
        </p:nvSpPr>
        <p:spPr>
          <a:xfrm>
            <a:off x="2509595" y="6400802"/>
            <a:ext cx="6672000" cy="202689"/>
          </a:xfrm>
        </p:spPr>
        <p:txBody>
          <a:bodyPr/>
          <a:lstStyle/>
          <a:p>
            <a:r>
              <a:rPr lang="sv-SE"/>
              <a:t>Unionen</a:t>
            </a:r>
          </a:p>
        </p:txBody>
      </p:sp>
      <p:sp>
        <p:nvSpPr>
          <p:cNvPr id="13" name="Platshållare för bildnummer 5">
            <a:extLst>
              <a:ext uri="{FF2B5EF4-FFF2-40B4-BE49-F238E27FC236}">
                <a16:creationId xmlns:a16="http://schemas.microsoft.com/office/drawing/2014/main" id="{78EB3CC3-4DFC-4004-9609-A112046BCC16}"/>
              </a:ext>
            </a:extLst>
          </p:cNvPr>
          <p:cNvSpPr>
            <a:spLocks noGrp="1"/>
          </p:cNvSpPr>
          <p:nvPr>
            <p:ph type="sldNum" sz="quarter" idx="12"/>
          </p:nvPr>
        </p:nvSpPr>
        <p:spPr>
          <a:xfrm>
            <a:off x="9424964" y="6400802"/>
            <a:ext cx="751969" cy="202689"/>
          </a:xfrm>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016491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91A4276-37C8-4F8F-B1D1-99E40111EEE8}"/>
              </a:ext>
            </a:extLst>
          </p:cNvPr>
          <p:cNvSpPr>
            <a:spLocks noGrp="1"/>
          </p:cNvSpPr>
          <p:nvPr>
            <p:ph type="title"/>
          </p:nvPr>
        </p:nvSpPr>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30ADDD41-1200-4EB2-8BBF-4A1DCBCA1332}"/>
              </a:ext>
            </a:extLst>
          </p:cNvPr>
          <p:cNvSpPr>
            <a:spLocks noGrp="1"/>
          </p:cNvSpPr>
          <p:nvPr>
            <p:ph idx="1"/>
          </p:nvPr>
        </p:nvSpPr>
        <p:spPr>
          <a:xfrm>
            <a:off x="1919817" y="2468035"/>
            <a:ext cx="3936000" cy="3168651"/>
          </a:xfrm>
          <a:prstGeom prst="rect">
            <a:avLst/>
          </a:prstGeom>
        </p:spPr>
        <p:txBody>
          <a:bodyPr vert="horz" lIns="0" tIns="0" rIns="0" bIns="0" rtlCol="0">
            <a:noAutofit/>
          </a:bodyPr>
          <a:lstStyle>
            <a:lvl1pPr>
              <a:defRPr lang="sv-SE" dirty="0"/>
            </a:lvl1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12" name="Platshållare för innehåll 3">
            <a:extLst>
              <a:ext uri="{FF2B5EF4-FFF2-40B4-BE49-F238E27FC236}">
                <a16:creationId xmlns:a16="http://schemas.microsoft.com/office/drawing/2014/main" id="{D4F950D5-402F-4816-AEB2-84DA12548286}"/>
              </a:ext>
            </a:extLst>
          </p:cNvPr>
          <p:cNvSpPr>
            <a:spLocks noGrp="1"/>
          </p:cNvSpPr>
          <p:nvPr>
            <p:ph idx="13"/>
          </p:nvPr>
        </p:nvSpPr>
        <p:spPr>
          <a:xfrm>
            <a:off x="6223003" y="2468034"/>
            <a:ext cx="3936000" cy="3168649"/>
          </a:xfrm>
          <a:prstGeom prst="rect">
            <a:avLst/>
          </a:prstGeom>
        </p:spPr>
        <p:txBody>
          <a:bodyPr vert="horz" lIns="0" tIns="0" rIns="0" bIns="0" rtlCol="0">
            <a:noAutofit/>
          </a:bodyPr>
          <a:lstStyle>
            <a:lvl1pPr>
              <a:defRPr lang="sv-SE" dirty="0"/>
            </a:lvl1pPr>
          </a:lstStyle>
          <a:p>
            <a:pPr lvl="0">
              <a:spcBef>
                <a:spcPts val="1067"/>
              </a:spcBef>
              <a:spcAft>
                <a:spcPts val="0"/>
              </a:spcAft>
            </a:pPr>
            <a:r>
              <a:rPr lang="sv-SE"/>
              <a:t>Klicka här för att ändra format på bakgrundstexten</a:t>
            </a:r>
          </a:p>
          <a:p>
            <a:pPr lvl="1">
              <a:spcBef>
                <a:spcPts val="1067"/>
              </a:spcBef>
              <a:spcAft>
                <a:spcPts val="0"/>
              </a:spcAft>
            </a:pPr>
            <a:r>
              <a:rPr lang="sv-SE"/>
              <a:t>Nivå två</a:t>
            </a:r>
          </a:p>
          <a:p>
            <a:pPr lvl="2">
              <a:spcBef>
                <a:spcPts val="1067"/>
              </a:spcBef>
              <a:spcAft>
                <a:spcPts val="0"/>
              </a:spcAft>
            </a:pPr>
            <a:r>
              <a:rPr lang="sv-SE"/>
              <a:t>Nivå tre</a:t>
            </a:r>
          </a:p>
          <a:p>
            <a:pPr lvl="3">
              <a:spcBef>
                <a:spcPts val="1067"/>
              </a:spcBef>
              <a:spcAft>
                <a:spcPts val="0"/>
              </a:spcAft>
            </a:pPr>
            <a:r>
              <a:rPr lang="sv-SE"/>
              <a:t>Nivå fyra</a:t>
            </a:r>
          </a:p>
          <a:p>
            <a:pPr lvl="4">
              <a:spcBef>
                <a:spcPts val="1067"/>
              </a:spcBef>
              <a:spcAft>
                <a:spcPts val="0"/>
              </a:spcAft>
            </a:pPr>
            <a:r>
              <a:rPr lang="sv-SE"/>
              <a:t>Nivå fem</a:t>
            </a:r>
            <a:endParaRPr lang="sv-SE" dirty="0"/>
          </a:p>
        </p:txBody>
      </p:sp>
      <p:sp>
        <p:nvSpPr>
          <p:cNvPr id="4" name="Platshållare för datum 4">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5">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6">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41052233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vå innehållsdela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CEAFF5DC-AC7C-4DC6-A054-28540C0A885E}"/>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AA929816-9B34-45CE-8FE2-E46F09D3ED26}"/>
              </a:ext>
            </a:extLst>
          </p:cNvPr>
          <p:cNvSpPr>
            <a:spLocks noGrp="1"/>
          </p:cNvSpPr>
          <p:nvPr>
            <p:ph sz="quarter" idx="17"/>
          </p:nvPr>
        </p:nvSpPr>
        <p:spPr>
          <a:xfrm>
            <a:off x="1919816" y="2468035"/>
            <a:ext cx="3936003" cy="32427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a:extLst>
              <a:ext uri="{FF2B5EF4-FFF2-40B4-BE49-F238E27FC236}">
                <a16:creationId xmlns:a16="http://schemas.microsoft.com/office/drawing/2014/main" id="{D62E3FC1-2727-45F2-BFFA-5BE138085F31}"/>
              </a:ext>
            </a:extLst>
          </p:cNvPr>
          <p:cNvSpPr>
            <a:spLocks noGrp="1"/>
          </p:cNvSpPr>
          <p:nvPr>
            <p:ph sz="quarter" idx="18"/>
          </p:nvPr>
        </p:nvSpPr>
        <p:spPr>
          <a:xfrm>
            <a:off x="6223000" y="2468036"/>
            <a:ext cx="3936003" cy="324276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4">
            <a:extLst>
              <a:ext uri="{FF2B5EF4-FFF2-40B4-BE49-F238E27FC236}">
                <a16:creationId xmlns:a16="http://schemas.microsoft.com/office/drawing/2014/main" id="{E64F4680-B481-42F5-BE0E-09008A1FF878}"/>
              </a:ext>
            </a:extLst>
          </p:cNvPr>
          <p:cNvSpPr>
            <a:spLocks noGrp="1"/>
          </p:cNvSpPr>
          <p:nvPr>
            <p:ph type="dt" sz="half" idx="14"/>
          </p:nvPr>
        </p:nvSpPr>
        <p:spPr/>
        <p:txBody>
          <a:bodyPr/>
          <a:lstStyle>
            <a:lvl1pPr>
              <a:defRPr>
                <a:solidFill>
                  <a:schemeClr val="tx2"/>
                </a:solidFill>
              </a:defRPr>
            </a:lvl1pPr>
          </a:lstStyle>
          <a:p>
            <a:endParaRPr lang="sv-SE"/>
          </a:p>
        </p:txBody>
      </p:sp>
      <p:sp>
        <p:nvSpPr>
          <p:cNvPr id="7" name="Platshållare för sidfot 5">
            <a:extLst>
              <a:ext uri="{FF2B5EF4-FFF2-40B4-BE49-F238E27FC236}">
                <a16:creationId xmlns:a16="http://schemas.microsoft.com/office/drawing/2014/main" id="{332D13A2-BC8D-4405-B4EF-70D3858FA21D}"/>
              </a:ext>
            </a:extLst>
          </p:cNvPr>
          <p:cNvSpPr>
            <a:spLocks noGrp="1"/>
          </p:cNvSpPr>
          <p:nvPr>
            <p:ph type="ftr" sz="quarter" idx="15"/>
          </p:nvPr>
        </p:nvSpPr>
        <p:spPr/>
        <p:txBody>
          <a:bodyPr/>
          <a:lstStyle>
            <a:lvl1pPr>
              <a:defRPr>
                <a:solidFill>
                  <a:schemeClr val="tx2"/>
                </a:solidFill>
              </a:defRPr>
            </a:lvl1pPr>
          </a:lstStyle>
          <a:p>
            <a:r>
              <a:rPr lang="sv-SE"/>
              <a:t>Unionen</a:t>
            </a:r>
          </a:p>
        </p:txBody>
      </p:sp>
      <p:sp>
        <p:nvSpPr>
          <p:cNvPr id="8" name="Platshållare för bildnummer 6">
            <a:extLst>
              <a:ext uri="{FF2B5EF4-FFF2-40B4-BE49-F238E27FC236}">
                <a16:creationId xmlns:a16="http://schemas.microsoft.com/office/drawing/2014/main" id="{1604C77E-6396-4E7B-BAE3-4B905E98589A}"/>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600448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vå textspalter">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7568A4C-C7AB-4D1F-8D48-4582B4D36DD4}"/>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919815" y="2468035"/>
            <a:ext cx="8257116" cy="3168651"/>
          </a:xfrm>
          <a:prstGeom prst="rect">
            <a:avLst/>
          </a:prstGeom>
        </p:spPr>
        <p:txBody>
          <a:bodyPr vert="horz" wrap="square" lIns="0" tIns="0" rIns="0" bIns="0" numCol="2" spcCol="216000" rtlCol="0">
            <a:noAutofit/>
          </a:bodyPr>
          <a:lstStyle>
            <a:lvl1pPr marL="0" indent="0">
              <a:lnSpc>
                <a:spcPts val="2667"/>
              </a:lnSpc>
              <a:spcBef>
                <a:spcPts val="800"/>
              </a:spcBef>
              <a:buNone/>
              <a:defRPr lang="sv-SE" sz="2667" dirty="0" smtClean="0"/>
            </a:lvl1pPr>
            <a:lvl2pPr marL="361942" indent="-241294">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två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822024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vå textspalte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096DA752-4240-43F5-B9EF-12839FEC8F02}"/>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9" name="Platshållare för text 2">
            <a:extLst>
              <a:ext uri="{FF2B5EF4-FFF2-40B4-BE49-F238E27FC236}">
                <a16:creationId xmlns:a16="http://schemas.microsoft.com/office/drawing/2014/main" id="{19B2E84C-F785-42A8-AB76-8752E5E9199C}"/>
              </a:ext>
            </a:extLst>
          </p:cNvPr>
          <p:cNvSpPr>
            <a:spLocks noGrp="1"/>
          </p:cNvSpPr>
          <p:nvPr>
            <p:ph type="body" sz="quarter" idx="14" hasCustomPrompt="1"/>
          </p:nvPr>
        </p:nvSpPr>
        <p:spPr>
          <a:xfrm>
            <a:off x="1919815" y="2468035"/>
            <a:ext cx="8257116" cy="3168651"/>
          </a:xfrm>
          <a:prstGeom prst="rect">
            <a:avLst/>
          </a:prstGeom>
        </p:spPr>
        <p:txBody>
          <a:bodyPr vert="horz" wrap="square" lIns="0" tIns="0" rIns="0" bIns="0" numCol="2" spcCol="216000" rtlCol="0">
            <a:noAutofit/>
          </a:bodyPr>
          <a:lstStyle>
            <a:lvl1pPr marL="0" indent="0">
              <a:lnSpc>
                <a:spcPts val="2667"/>
              </a:lnSpc>
              <a:spcBef>
                <a:spcPts val="800"/>
              </a:spcBef>
              <a:buNone/>
              <a:defRPr lang="sv-SE" sz="2667" dirty="0" smtClean="0">
                <a:solidFill>
                  <a:srgbClr val="000000"/>
                </a:solidFill>
              </a:defRPr>
            </a:lvl1pPr>
            <a:lvl2pPr marL="361942" indent="-241294">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två spalter</a:t>
            </a:r>
          </a:p>
        </p:txBody>
      </p:sp>
      <p:sp>
        <p:nvSpPr>
          <p:cNvPr id="2" name="Platshållare för datum 3">
            <a:extLst>
              <a:ext uri="{FF2B5EF4-FFF2-40B4-BE49-F238E27FC236}">
                <a16:creationId xmlns:a16="http://schemas.microsoft.com/office/drawing/2014/main" id="{654255FF-3891-4F6C-92B8-17326131D486}"/>
              </a:ext>
            </a:extLst>
          </p:cNvPr>
          <p:cNvSpPr>
            <a:spLocks noGrp="1"/>
          </p:cNvSpPr>
          <p:nvPr>
            <p:ph type="dt" sz="half" idx="15"/>
          </p:nvPr>
        </p:nvSpPr>
        <p:spPr/>
        <p:txBody>
          <a:bodyPr/>
          <a:lstStyle>
            <a:lvl1pPr>
              <a:defRPr>
                <a:solidFill>
                  <a:schemeClr val="tx2"/>
                </a:solidFill>
              </a:defRPr>
            </a:lvl1pPr>
          </a:lstStyle>
          <a:p>
            <a:endParaRPr lang="sv-SE"/>
          </a:p>
        </p:txBody>
      </p:sp>
      <p:sp>
        <p:nvSpPr>
          <p:cNvPr id="7" name="Platshållare för sidfot 4">
            <a:extLst>
              <a:ext uri="{FF2B5EF4-FFF2-40B4-BE49-F238E27FC236}">
                <a16:creationId xmlns:a16="http://schemas.microsoft.com/office/drawing/2014/main" id="{8D8324D5-E350-4326-93E8-10C1FC04586C}"/>
              </a:ext>
            </a:extLst>
          </p:cNvPr>
          <p:cNvSpPr>
            <a:spLocks noGrp="1"/>
          </p:cNvSpPr>
          <p:nvPr>
            <p:ph type="ftr" sz="quarter" idx="16"/>
          </p:nvPr>
        </p:nvSpPr>
        <p:spPr/>
        <p:txBody>
          <a:bodyPr/>
          <a:lstStyle>
            <a:lvl1pPr>
              <a:defRPr>
                <a:solidFill>
                  <a:schemeClr val="tx2"/>
                </a:solidFill>
              </a:defRPr>
            </a:lvl1pPr>
          </a:lstStyle>
          <a:p>
            <a:r>
              <a:rPr lang="sv-SE"/>
              <a:t>Unionen</a:t>
            </a:r>
          </a:p>
        </p:txBody>
      </p:sp>
      <p:sp>
        <p:nvSpPr>
          <p:cNvPr id="8" name="Platshållare för bildnummer 5">
            <a:extLst>
              <a:ext uri="{FF2B5EF4-FFF2-40B4-BE49-F238E27FC236}">
                <a16:creationId xmlns:a16="http://schemas.microsoft.com/office/drawing/2014/main" id="{0E6AC4DE-469D-4FE5-9583-9DFE0862BCF7}"/>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3409295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yra text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8BD86-5FC8-4D2B-90B1-6AA8D2B66893}"/>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FA64EB61-28E8-46C7-992A-907786B66E5C}"/>
              </a:ext>
            </a:extLst>
          </p:cNvPr>
          <p:cNvSpPr>
            <a:spLocks noGrp="1"/>
          </p:cNvSpPr>
          <p:nvPr>
            <p:ph type="body" sz="quarter" idx="14" hasCustomPrompt="1"/>
          </p:nvPr>
        </p:nvSpPr>
        <p:spPr>
          <a:xfrm>
            <a:off x="1919817" y="2468035"/>
            <a:ext cx="8304000" cy="3168651"/>
          </a:xfrm>
          <a:prstGeom prst="rect">
            <a:avLst/>
          </a:prstGeom>
        </p:spPr>
        <p:txBody>
          <a:bodyPr vert="horz" lIns="0" tIns="0" rIns="0" bIns="0" numCol="4" spcCol="216000" rtlCol="0">
            <a:noAutofit/>
          </a:bodyPr>
          <a:lstStyle>
            <a:lvl1pPr marL="0" indent="0">
              <a:lnSpc>
                <a:spcPts val="2000"/>
              </a:lnSpc>
              <a:spcBef>
                <a:spcPts val="800"/>
              </a:spcBef>
              <a:buNone/>
              <a:defRPr lang="sv-SE" sz="1867" kern="1200" dirty="0" err="1">
                <a:solidFill>
                  <a:schemeClr val="bg2"/>
                </a:solidFill>
                <a:latin typeface="Paralucent Condensed Md" panose="02000506040000020004" pitchFamily="50" charset="0"/>
                <a:ea typeface="+mn-ea"/>
                <a:cs typeface="Arial" panose="020B0604020202020204" pitchFamily="34" charset="0"/>
              </a:defRPr>
            </a:lvl1pPr>
            <a:lvl2pPr>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4 spalter</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3624980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yra textspalter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BC6C6-8364-42C6-8147-B90D060CD007}"/>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86321DA5-D654-4769-B9C1-A4D0D9935202}"/>
              </a:ext>
            </a:extLst>
          </p:cNvPr>
          <p:cNvSpPr>
            <a:spLocks noGrp="1"/>
          </p:cNvSpPr>
          <p:nvPr>
            <p:ph type="body" sz="quarter" idx="14" hasCustomPrompt="1"/>
          </p:nvPr>
        </p:nvSpPr>
        <p:spPr>
          <a:xfrm>
            <a:off x="1919817" y="2468035"/>
            <a:ext cx="8304000" cy="3168651"/>
          </a:xfrm>
          <a:prstGeom prst="rect">
            <a:avLst/>
          </a:prstGeom>
        </p:spPr>
        <p:txBody>
          <a:bodyPr vert="horz" lIns="0" tIns="0" rIns="0" bIns="0" numCol="4" spcCol="216000" rtlCol="0">
            <a:noAutofit/>
          </a:bodyPr>
          <a:lstStyle>
            <a:lvl1pPr marL="0" indent="0">
              <a:lnSpc>
                <a:spcPts val="2000"/>
              </a:lnSpc>
              <a:spcBef>
                <a:spcPts val="800"/>
              </a:spcBef>
              <a:buNone/>
              <a:defRPr lang="sv-SE" sz="1867" kern="1200" dirty="0" err="1">
                <a:solidFill>
                  <a:srgbClr val="000000"/>
                </a:solidFill>
                <a:latin typeface="Paralucent Condensed Md" panose="02000506040000020004" pitchFamily="50" charset="0"/>
                <a:ea typeface="+mn-ea"/>
                <a:cs typeface="Arial" panose="020B0604020202020204" pitchFamily="34" charset="0"/>
              </a:defRPr>
            </a:lvl1pPr>
            <a:lvl2pPr>
              <a:defRPr lang="sv-SE" sz="1867" dirty="0" smtClean="0"/>
            </a:lvl2pPr>
            <a:lvl3pPr>
              <a:defRPr lang="sv-SE" sz="1867" dirty="0" smtClean="0"/>
            </a:lvl3pPr>
            <a:lvl4pPr>
              <a:defRPr lang="sv-SE" sz="1867" dirty="0" smtClean="0"/>
            </a:lvl4pPr>
            <a:lvl5pPr>
              <a:defRPr lang="sv-SE" sz="1867" dirty="0"/>
            </a:lvl5pPr>
          </a:lstStyle>
          <a:p>
            <a:pPr lvl="0">
              <a:spcBef>
                <a:spcPts val="1067"/>
              </a:spcBef>
              <a:spcAft>
                <a:spcPts val="0"/>
              </a:spcAft>
            </a:pPr>
            <a:r>
              <a:rPr lang="sv-SE" dirty="0"/>
              <a:t>Klicka och skriv text som automatiskt delas i 4 spalter</a:t>
            </a:r>
          </a:p>
        </p:txBody>
      </p:sp>
      <p:sp>
        <p:nvSpPr>
          <p:cNvPr id="3" name="Platshållare för datum 3">
            <a:extLst>
              <a:ext uri="{FF2B5EF4-FFF2-40B4-BE49-F238E27FC236}">
                <a16:creationId xmlns:a16="http://schemas.microsoft.com/office/drawing/2014/main" id="{4576DA7A-B89E-4B08-B8D7-C96484D43A0B}"/>
              </a:ext>
            </a:extLst>
          </p:cNvPr>
          <p:cNvSpPr>
            <a:spLocks noGrp="1"/>
          </p:cNvSpPr>
          <p:nvPr>
            <p:ph type="dt" sz="half" idx="15"/>
          </p:nvPr>
        </p:nvSpPr>
        <p:spPr/>
        <p:txBody>
          <a:bodyPr/>
          <a:lstStyle>
            <a:lvl1pPr>
              <a:defRPr>
                <a:solidFill>
                  <a:schemeClr val="tx2"/>
                </a:solidFill>
              </a:defRPr>
            </a:lvl1pPr>
          </a:lstStyle>
          <a:p>
            <a:endParaRPr lang="sv-SE"/>
          </a:p>
        </p:txBody>
      </p:sp>
      <p:sp>
        <p:nvSpPr>
          <p:cNvPr id="7" name="Platshållare för sidfot 4">
            <a:extLst>
              <a:ext uri="{FF2B5EF4-FFF2-40B4-BE49-F238E27FC236}">
                <a16:creationId xmlns:a16="http://schemas.microsoft.com/office/drawing/2014/main" id="{F3D73AD0-F6B8-473A-B08C-C2E70F6232A2}"/>
              </a:ext>
            </a:extLst>
          </p:cNvPr>
          <p:cNvSpPr>
            <a:spLocks noGrp="1"/>
          </p:cNvSpPr>
          <p:nvPr>
            <p:ph type="ftr" sz="quarter" idx="16"/>
          </p:nvPr>
        </p:nvSpPr>
        <p:spPr/>
        <p:txBody>
          <a:bodyPr/>
          <a:lstStyle>
            <a:lvl1pPr>
              <a:defRPr>
                <a:solidFill>
                  <a:schemeClr val="tx2"/>
                </a:solidFill>
              </a:defRPr>
            </a:lvl1pPr>
          </a:lstStyle>
          <a:p>
            <a:r>
              <a:rPr lang="sv-SE"/>
              <a:t>Unionen</a:t>
            </a:r>
          </a:p>
        </p:txBody>
      </p:sp>
      <p:sp>
        <p:nvSpPr>
          <p:cNvPr id="8" name="Platshållare för bildnummer 5">
            <a:extLst>
              <a:ext uri="{FF2B5EF4-FFF2-40B4-BE49-F238E27FC236}">
                <a16:creationId xmlns:a16="http://schemas.microsoft.com/office/drawing/2014/main" id="{B158F47F-ED6D-45DC-A426-D55C21C9FE56}"/>
              </a:ext>
            </a:extLst>
          </p:cNvPr>
          <p:cNvSpPr>
            <a:spLocks noGrp="1"/>
          </p:cNvSpPr>
          <p:nvPr>
            <p:ph type="sldNum" sz="quarter" idx="17"/>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3617816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A63AE241-D740-4E6D-BB6A-3E22E8D265BF}"/>
              </a:ext>
            </a:extLst>
          </p:cNvPr>
          <p:cNvSpPr>
            <a:spLocks noGrp="1"/>
          </p:cNvSpPr>
          <p:nvPr>
            <p:ph type="title" hasCustomPrompt="1"/>
          </p:nvPr>
        </p:nvSpPr>
        <p:spPr>
          <a:xfrm>
            <a:off x="1919817" y="990602"/>
            <a:ext cx="8257116" cy="518583"/>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919815" y="1872000"/>
            <a:ext cx="8257116" cy="361453"/>
          </a:xfrm>
          <a:prstGeom prst="rect">
            <a:avLst/>
          </a:prstGeom>
        </p:spPr>
        <p:txBody>
          <a:bodyPr vert="horz" lIns="0" tIns="0" rIns="0" bIns="0" rtlCol="0" anchor="t" anchorCtr="0">
            <a:noAutofit/>
          </a:bodyPr>
          <a:lstStyle>
            <a:lvl1pPr marL="0" indent="0" algn="l">
              <a:lnSpc>
                <a:spcPts val="2400"/>
              </a:lnSpc>
              <a:spcBef>
                <a:spcPts val="0"/>
              </a:spcBef>
              <a:spcAft>
                <a:spcPts val="0"/>
              </a:spcAft>
              <a:buNone/>
              <a:defRPr lang="sv-SE" sz="2667" dirty="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nSpc>
                <a:spcPts val="2400"/>
              </a:lnSpc>
              <a:spcBef>
                <a:spcPts val="0"/>
              </a:spcBef>
              <a:buNone/>
            </a:pPr>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919815" y="2324100"/>
            <a:ext cx="8257116" cy="3312584"/>
          </a:xfrm>
          <a:prstGeom prst="rect">
            <a:avLst/>
          </a:prstGeom>
        </p:spPr>
        <p:txBody>
          <a:bodyPr/>
          <a:lstStyle>
            <a:lvl1pPr marL="0" indent="0">
              <a:buNone/>
              <a:defRPr sz="2667">
                <a:solidFill>
                  <a:srgbClr val="000000"/>
                </a:solidFill>
              </a:defRPr>
            </a:lvl1pPr>
          </a:lstStyle>
          <a:p>
            <a:r>
              <a:rPr lang="sv-SE"/>
              <a:t>Klicka på ikonen för att lägga till ett diagram</a:t>
            </a:r>
          </a:p>
        </p:txBody>
      </p:sp>
      <p:sp>
        <p:nvSpPr>
          <p:cNvPr id="2" name="Platshållare för datum 4">
            <a:extLst>
              <a:ext uri="{FF2B5EF4-FFF2-40B4-BE49-F238E27FC236}">
                <a16:creationId xmlns:a16="http://schemas.microsoft.com/office/drawing/2014/main" id="{99C2D421-76C4-4517-9667-056941D2092F}"/>
              </a:ext>
            </a:extLst>
          </p:cNvPr>
          <p:cNvSpPr>
            <a:spLocks noGrp="1"/>
          </p:cNvSpPr>
          <p:nvPr>
            <p:ph type="dt" sz="half" idx="14"/>
          </p:nvPr>
        </p:nvSpPr>
        <p:spPr/>
        <p:txBody>
          <a:bodyPr/>
          <a:lstStyle>
            <a:lvl1pPr>
              <a:defRPr>
                <a:solidFill>
                  <a:schemeClr val="tx2"/>
                </a:solidFill>
              </a:defRPr>
            </a:lvl1pPr>
          </a:lstStyle>
          <a:p>
            <a:endParaRPr lang="sv-SE"/>
          </a:p>
        </p:txBody>
      </p:sp>
      <p:sp>
        <p:nvSpPr>
          <p:cNvPr id="3" name="Platshållare för sidfot 5">
            <a:extLst>
              <a:ext uri="{FF2B5EF4-FFF2-40B4-BE49-F238E27FC236}">
                <a16:creationId xmlns:a16="http://schemas.microsoft.com/office/drawing/2014/main" id="{0FB5A3FD-4C07-429D-86AB-8064DD8D901D}"/>
              </a:ext>
            </a:extLst>
          </p:cNvPr>
          <p:cNvSpPr>
            <a:spLocks noGrp="1"/>
          </p:cNvSpPr>
          <p:nvPr>
            <p:ph type="ftr" sz="quarter" idx="15"/>
          </p:nvPr>
        </p:nvSpPr>
        <p:spPr/>
        <p:txBody>
          <a:bodyPr/>
          <a:lstStyle>
            <a:lvl1pPr>
              <a:defRPr>
                <a:solidFill>
                  <a:schemeClr val="tx2"/>
                </a:solidFill>
              </a:defRPr>
            </a:lvl1pPr>
          </a:lstStyle>
          <a:p>
            <a:r>
              <a:rPr lang="sv-SE"/>
              <a:t>Unionen</a:t>
            </a:r>
          </a:p>
        </p:txBody>
      </p:sp>
      <p:sp>
        <p:nvSpPr>
          <p:cNvPr id="7" name="Platshållare för bildnummer 6">
            <a:extLst>
              <a:ext uri="{FF2B5EF4-FFF2-40B4-BE49-F238E27FC236}">
                <a16:creationId xmlns:a16="http://schemas.microsoft.com/office/drawing/2014/main" id="{3788F499-BB05-451E-941F-F57DCBF95F59}"/>
              </a:ext>
            </a:extLst>
          </p:cNvPr>
          <p:cNvSpPr>
            <a:spLocks noGrp="1"/>
          </p:cNvSpPr>
          <p:nvPr>
            <p:ph type="sldNum" sz="quarter" idx="16"/>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567233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agram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id="{5874AD29-304E-4783-AE9C-0E7397CCF4E4}"/>
              </a:ext>
            </a:extLst>
          </p:cNvPr>
          <p:cNvSpPr>
            <a:spLocks noGrp="1"/>
          </p:cNvSpPr>
          <p:nvPr>
            <p:ph type="title" hasCustomPrompt="1"/>
          </p:nvPr>
        </p:nvSpPr>
        <p:spPr>
          <a:xfrm>
            <a:off x="1919817" y="990602"/>
            <a:ext cx="8257116" cy="518583"/>
          </a:xfrm>
        </p:spPr>
        <p:txBody>
          <a:bodyPr anchor="t" anchorCtr="0"/>
          <a:lstStyle>
            <a:lvl1pPr>
              <a:defRPr>
                <a:solidFill>
                  <a:schemeClr val="tx2"/>
                </a:solidFill>
              </a:defRPr>
            </a:lvl1pPr>
          </a:lstStyle>
          <a:p>
            <a:r>
              <a:rPr lang="sv-SE" dirty="0"/>
              <a:t>Rubrik på en rad</a:t>
            </a:r>
          </a:p>
        </p:txBody>
      </p:sp>
      <p:sp>
        <p:nvSpPr>
          <p:cNvPr id="11" name="Underrubrik 2">
            <a:extLst>
              <a:ext uri="{FF2B5EF4-FFF2-40B4-BE49-F238E27FC236}">
                <a16:creationId xmlns:a16="http://schemas.microsoft.com/office/drawing/2014/main" id="{89AE3B43-0232-4321-86BD-068F217A9600}"/>
              </a:ext>
            </a:extLst>
          </p:cNvPr>
          <p:cNvSpPr>
            <a:spLocks noGrp="1"/>
          </p:cNvSpPr>
          <p:nvPr>
            <p:ph type="subTitle" idx="1" hasCustomPrompt="1"/>
          </p:nvPr>
        </p:nvSpPr>
        <p:spPr>
          <a:xfrm>
            <a:off x="1919815" y="1872000"/>
            <a:ext cx="8257116" cy="361453"/>
          </a:xfrm>
          <a:prstGeom prst="rect">
            <a:avLst/>
          </a:prstGeom>
        </p:spPr>
        <p:txBody>
          <a:bodyPr tIns="0" bIns="0" anchor="t" anchorCtr="0">
            <a:noAutofit/>
          </a:bodyPr>
          <a:lstStyle>
            <a:lvl1pPr marL="0" indent="0" algn="l">
              <a:lnSpc>
                <a:spcPts val="2400"/>
              </a:lnSpc>
              <a:spcBef>
                <a:spcPts val="0"/>
              </a:spcBef>
              <a:spcAft>
                <a:spcPts val="0"/>
              </a:spcAft>
              <a:buNone/>
              <a:defRPr sz="2667" b="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Ange diagramrubrik (använd inte rubrik i själva diagrammet)</a:t>
            </a:r>
          </a:p>
        </p:txBody>
      </p:sp>
      <p:sp>
        <p:nvSpPr>
          <p:cNvPr id="9" name="Platshållare för diagram 3">
            <a:extLst>
              <a:ext uri="{FF2B5EF4-FFF2-40B4-BE49-F238E27FC236}">
                <a16:creationId xmlns:a16="http://schemas.microsoft.com/office/drawing/2014/main" id="{B3BAB64A-4A00-46F1-968F-23EE4D7D539C}"/>
              </a:ext>
            </a:extLst>
          </p:cNvPr>
          <p:cNvSpPr>
            <a:spLocks noGrp="1"/>
          </p:cNvSpPr>
          <p:nvPr>
            <p:ph type="chart" sz="quarter" idx="13"/>
          </p:nvPr>
        </p:nvSpPr>
        <p:spPr>
          <a:xfrm>
            <a:off x="1919816" y="2331515"/>
            <a:ext cx="4274281" cy="3305167"/>
          </a:xfrm>
          <a:prstGeom prst="rect">
            <a:avLst/>
          </a:prstGeom>
        </p:spPr>
        <p:txBody>
          <a:bodyPr/>
          <a:lstStyle>
            <a:lvl1pPr marL="0" indent="0">
              <a:buNone/>
              <a:defRPr sz="2667">
                <a:solidFill>
                  <a:srgbClr val="000000"/>
                </a:solidFill>
              </a:defRPr>
            </a:lvl1pPr>
          </a:lstStyle>
          <a:p>
            <a:r>
              <a:rPr lang="sv-SE"/>
              <a:t>Klicka på ikonen för att lägga till ett diagram</a:t>
            </a:r>
          </a:p>
        </p:txBody>
      </p:sp>
      <p:sp>
        <p:nvSpPr>
          <p:cNvPr id="10" name="Platshållare för text 4">
            <a:extLst>
              <a:ext uri="{FF2B5EF4-FFF2-40B4-BE49-F238E27FC236}">
                <a16:creationId xmlns:a16="http://schemas.microsoft.com/office/drawing/2014/main" id="{8BDC34E3-A143-4223-B758-186103DFBCE0}"/>
              </a:ext>
            </a:extLst>
          </p:cNvPr>
          <p:cNvSpPr>
            <a:spLocks noGrp="1"/>
          </p:cNvSpPr>
          <p:nvPr>
            <p:ph type="body" sz="quarter" idx="15" hasCustomPrompt="1"/>
          </p:nvPr>
        </p:nvSpPr>
        <p:spPr>
          <a:xfrm>
            <a:off x="6460358" y="2331514"/>
            <a:ext cx="3698641" cy="3305169"/>
          </a:xfrm>
        </p:spPr>
        <p:txBody>
          <a:bodyPr/>
          <a:lstStyle>
            <a:lvl1pPr marL="287993" indent="-287993">
              <a:lnSpc>
                <a:spcPts val="2400"/>
              </a:lnSpc>
              <a:defRPr sz="2667">
                <a:solidFill>
                  <a:srgbClr val="000000"/>
                </a:solidFill>
              </a:defRPr>
            </a:lvl1pPr>
            <a:lvl2pPr marL="596885" indent="-239178">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5">
            <a:extLst>
              <a:ext uri="{FF2B5EF4-FFF2-40B4-BE49-F238E27FC236}">
                <a16:creationId xmlns:a16="http://schemas.microsoft.com/office/drawing/2014/main" id="{7C9288AD-1524-48C0-8B4D-85DB62F75CAB}"/>
              </a:ext>
            </a:extLst>
          </p:cNvPr>
          <p:cNvSpPr>
            <a:spLocks noGrp="1"/>
          </p:cNvSpPr>
          <p:nvPr>
            <p:ph type="dt" sz="half" idx="16"/>
          </p:nvPr>
        </p:nvSpPr>
        <p:spPr/>
        <p:txBody>
          <a:bodyPr/>
          <a:lstStyle>
            <a:lvl1pPr>
              <a:defRPr>
                <a:solidFill>
                  <a:schemeClr val="tx2"/>
                </a:solidFill>
              </a:defRPr>
            </a:lvl1pPr>
          </a:lstStyle>
          <a:p>
            <a:endParaRPr lang="sv-SE"/>
          </a:p>
        </p:txBody>
      </p:sp>
      <p:sp>
        <p:nvSpPr>
          <p:cNvPr id="3" name="Platshållare för sidfot 6">
            <a:extLst>
              <a:ext uri="{FF2B5EF4-FFF2-40B4-BE49-F238E27FC236}">
                <a16:creationId xmlns:a16="http://schemas.microsoft.com/office/drawing/2014/main" id="{AC143467-0662-4681-A305-9479FA8C9F1A}"/>
              </a:ext>
            </a:extLst>
          </p:cNvPr>
          <p:cNvSpPr>
            <a:spLocks noGrp="1"/>
          </p:cNvSpPr>
          <p:nvPr>
            <p:ph type="ftr" sz="quarter" idx="17"/>
          </p:nvPr>
        </p:nvSpPr>
        <p:spPr/>
        <p:txBody>
          <a:bodyPr/>
          <a:lstStyle>
            <a:lvl1pPr>
              <a:defRPr>
                <a:solidFill>
                  <a:schemeClr val="tx2"/>
                </a:solidFill>
              </a:defRPr>
            </a:lvl1pPr>
          </a:lstStyle>
          <a:p>
            <a:r>
              <a:rPr lang="sv-SE"/>
              <a:t>Unionen</a:t>
            </a:r>
          </a:p>
        </p:txBody>
      </p:sp>
      <p:sp>
        <p:nvSpPr>
          <p:cNvPr id="7" name="Platshållare för bildnummer 7">
            <a:extLst>
              <a:ext uri="{FF2B5EF4-FFF2-40B4-BE49-F238E27FC236}">
                <a16:creationId xmlns:a16="http://schemas.microsoft.com/office/drawing/2014/main" id="{7FCEB73C-E4FA-4805-AAEB-F38122F66676}"/>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403578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919815" y="2536778"/>
            <a:ext cx="8257116" cy="2964049"/>
          </a:xfrm>
          <a:noFill/>
          <a:ln w="38100" cap="rnd">
            <a:noFill/>
          </a:ln>
        </p:spPr>
        <p:txBody>
          <a:bodyPr lIns="0" tIns="0" rIns="0" bIns="0"/>
          <a:lstStyle>
            <a:lvl1pPr marL="0" indent="0">
              <a:buNone/>
              <a:defRPr sz="2400">
                <a:solidFill>
                  <a:schemeClr val="bg2"/>
                </a:solidFill>
              </a:defRPr>
            </a:lvl1pPr>
          </a:lstStyle>
          <a:p>
            <a:r>
              <a:rPr lang="sv-SE"/>
              <a:t>Klicka på ikonen för att lägga till en tabell</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19779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srubrik bildbakgrun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0" y="0"/>
            <a:ext cx="12192000" cy="6858000"/>
          </a:xfrm>
          <a:prstGeom prst="rect">
            <a:avLst/>
          </a:prstGeom>
          <a:solidFill>
            <a:srgbClr val="999999"/>
          </a:solidFill>
        </p:spPr>
        <p:txBody>
          <a:bodyPr/>
          <a:lstStyle>
            <a:lvl1pPr marL="1915536" indent="0" algn="l">
              <a:buNone/>
              <a:defRPr sz="3200"/>
            </a:lvl1pPr>
          </a:lstStyle>
          <a:p>
            <a:r>
              <a:rPr lang="sv-SE"/>
              <a:t>Välj bakgrundsbild under fliken Unionen/</a:t>
            </a:r>
            <a:r>
              <a:rPr lang="sv-SE" err="1"/>
              <a:t>Bildbank</a:t>
            </a:r>
            <a:r>
              <a:rPr lang="sv-SE"/>
              <a:t>/Bakgrund</a:t>
            </a:r>
          </a:p>
        </p:txBody>
      </p:sp>
      <p:sp>
        <p:nvSpPr>
          <p:cNvPr id="7" name="Rubrik 1">
            <a:extLst>
              <a:ext uri="{FF2B5EF4-FFF2-40B4-BE49-F238E27FC236}">
                <a16:creationId xmlns:a16="http://schemas.microsoft.com/office/drawing/2014/main" id="{24F5A802-09F8-411B-B521-03A7F1C4B40F}"/>
              </a:ext>
            </a:extLst>
          </p:cNvPr>
          <p:cNvSpPr>
            <a:spLocks noGrp="1"/>
          </p:cNvSpPr>
          <p:nvPr>
            <p:ph type="ctrTitle" hasCustomPrompt="1"/>
          </p:nvPr>
        </p:nvSpPr>
        <p:spPr>
          <a:xfrm>
            <a:off x="1920001" y="2026777"/>
            <a:ext cx="4161452" cy="908540"/>
          </a:xfrm>
          <a:solidFill>
            <a:schemeClr val="tx2"/>
          </a:solidFill>
        </p:spPr>
        <p:txBody>
          <a:bodyPr wrap="none" lIns="90000" tIns="0" rIns="90000" bIns="0" anchor="b">
            <a:spAutoFit/>
          </a:bodyPr>
          <a:lstStyle>
            <a:lvl1pPr algn="l">
              <a:lnSpc>
                <a:spcPct val="82000"/>
              </a:lnSpc>
              <a:defRPr lang="sv-SE" sz="7200" b="0" kern="1200" dirty="0">
                <a:solidFill>
                  <a:schemeClr val="bg2"/>
                </a:solidFill>
                <a:latin typeface="+mj-lt"/>
                <a:ea typeface="+mn-ea"/>
                <a:cs typeface="Arial" panose="020B0604020202020204" pitchFamily="34" charset="0"/>
              </a:defRPr>
            </a:lvl1pPr>
          </a:lstStyle>
          <a:p>
            <a:r>
              <a:rPr lang="sv-SE" dirty="0"/>
              <a:t>Avsnittsrubrik</a:t>
            </a:r>
          </a:p>
        </p:txBody>
      </p:sp>
      <p:sp>
        <p:nvSpPr>
          <p:cNvPr id="9" name="Platshållare för text 2">
            <a:extLst>
              <a:ext uri="{FF2B5EF4-FFF2-40B4-BE49-F238E27FC236}">
                <a16:creationId xmlns:a16="http://schemas.microsoft.com/office/drawing/2014/main" id="{878EEEF6-1556-4045-A44E-99072E9A1FD7}"/>
              </a:ext>
            </a:extLst>
          </p:cNvPr>
          <p:cNvSpPr>
            <a:spLocks noGrp="1"/>
          </p:cNvSpPr>
          <p:nvPr>
            <p:ph type="body" sz="quarter" idx="17" hasCustomPrompt="1"/>
          </p:nvPr>
        </p:nvSpPr>
        <p:spPr>
          <a:xfrm>
            <a:off x="1920001" y="3048970"/>
            <a:ext cx="5716492" cy="906231"/>
          </a:xfrm>
          <a:solidFill>
            <a:schemeClr val="tx2"/>
          </a:solidFill>
        </p:spPr>
        <p:txBody>
          <a:bodyPr wrap="none" lIns="90000" rIns="90000" anchor="b" anchorCtr="0">
            <a:spAutoFit/>
          </a:bodyPr>
          <a:lstStyle>
            <a:lvl1pPr marL="0" indent="0">
              <a:lnSpc>
                <a:spcPts val="7066"/>
              </a:lnSpc>
              <a:spcBef>
                <a:spcPts val="0"/>
              </a:spcBef>
              <a:buNone/>
              <a:defRPr sz="7200">
                <a:solidFill>
                  <a:schemeClr val="bg2"/>
                </a:solidFill>
                <a:latin typeface="+mj-lt"/>
              </a:defRPr>
            </a:lvl1pPr>
          </a:lstStyle>
          <a:p>
            <a:pPr lvl="0"/>
            <a:r>
              <a:rPr lang="sv-SE" dirty="0"/>
              <a:t>Rad 2 (kan tas bort)</a:t>
            </a:r>
          </a:p>
        </p:txBody>
      </p:sp>
    </p:spTree>
    <p:extLst>
      <p:ext uri="{BB962C8B-B14F-4D97-AF65-F5344CB8AC3E}">
        <p14:creationId xmlns:p14="http://schemas.microsoft.com/office/powerpoint/2010/main" val="40465948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och tabell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CEED855-14E5-4675-8180-9D3CE2263F70}"/>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7" name="Platshållare för tabell 2">
            <a:extLst>
              <a:ext uri="{FF2B5EF4-FFF2-40B4-BE49-F238E27FC236}">
                <a16:creationId xmlns:a16="http://schemas.microsoft.com/office/drawing/2014/main" id="{F9F89544-B1F0-45BF-986E-C076861C350E}"/>
              </a:ext>
            </a:extLst>
          </p:cNvPr>
          <p:cNvSpPr>
            <a:spLocks noGrp="1"/>
          </p:cNvSpPr>
          <p:nvPr>
            <p:ph type="tbl" sz="quarter" idx="13"/>
          </p:nvPr>
        </p:nvSpPr>
        <p:spPr>
          <a:xfrm>
            <a:off x="1919815" y="2536778"/>
            <a:ext cx="8257116" cy="2964049"/>
          </a:xfrm>
          <a:noFill/>
          <a:ln w="38100" cap="rnd">
            <a:noFill/>
          </a:ln>
        </p:spPr>
        <p:txBody>
          <a:bodyPr lIns="0" tIns="0" rIns="0" bIns="0"/>
          <a:lstStyle>
            <a:lvl1pPr marL="0" indent="0">
              <a:buNone/>
              <a:defRPr sz="2400">
                <a:solidFill>
                  <a:srgbClr val="000000"/>
                </a:solidFill>
              </a:defRPr>
            </a:lvl1pPr>
          </a:lstStyle>
          <a:p>
            <a:r>
              <a:rPr lang="sv-SE"/>
              <a:t>Klicka på ikonen för att lägga till en tabell</a:t>
            </a:r>
          </a:p>
        </p:txBody>
      </p:sp>
      <p:sp>
        <p:nvSpPr>
          <p:cNvPr id="4" name="Platshållare för datum 3">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lvl1pPr>
              <a:defRPr>
                <a:solidFill>
                  <a:schemeClr val="tx2"/>
                </a:solidFill>
              </a:defRPr>
            </a:lvl1pPr>
          </a:lstStyle>
          <a:p>
            <a:endParaRPr lang="sv-SE"/>
          </a:p>
        </p:txBody>
      </p:sp>
      <p:sp>
        <p:nvSpPr>
          <p:cNvPr id="5" name="Platshållare för sidfot 4">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lvl1pPr>
              <a:defRPr>
                <a:solidFill>
                  <a:schemeClr val="tx2"/>
                </a:solidFill>
              </a:defRPr>
            </a:lvl1pPr>
          </a:lstStyle>
          <a:p>
            <a:r>
              <a:rPr lang="sv-SE"/>
              <a:t>Unionen</a:t>
            </a:r>
          </a:p>
        </p:txBody>
      </p:sp>
      <p:sp>
        <p:nvSpPr>
          <p:cNvPr id="6" name="Platshållare för bildnummer 5">
            <a:extLst>
              <a:ext uri="{FF2B5EF4-FFF2-40B4-BE49-F238E27FC236}">
                <a16:creationId xmlns:a16="http://schemas.microsoft.com/office/drawing/2014/main" id="{A38FE15F-0E74-644F-807A-46DD3302689D}"/>
              </a:ext>
            </a:extLst>
          </p:cNvPr>
          <p:cNvSpPr>
            <a:spLocks noGrp="1"/>
          </p:cNvSpPr>
          <p:nvPr>
            <p:ph type="sldNum" sz="quarter" idx="12"/>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29901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30F39-2D23-4020-933C-986C2AE8B3B4}"/>
              </a:ext>
            </a:extLst>
          </p:cNvPr>
          <p:cNvSpPr>
            <a:spLocks noGrp="1"/>
          </p:cNvSpPr>
          <p:nvPr>
            <p:ph type="title"/>
          </p:nvPr>
        </p:nvSpPr>
        <p:spPr/>
        <p:txBody>
          <a:bodyPr/>
          <a:lstStyle>
            <a:lvl1pPr>
              <a:lnSpc>
                <a:spcPct val="70000"/>
              </a:lnSpc>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44B9705F-7C01-4E99-A335-B241CE8EC9CD}"/>
              </a:ext>
            </a:extLst>
          </p:cNvPr>
          <p:cNvSpPr>
            <a:spLocks noGrp="1"/>
          </p:cNvSpPr>
          <p:nvPr>
            <p:ph type="body" sz="quarter" idx="20"/>
          </p:nvPr>
        </p:nvSpPr>
        <p:spPr>
          <a:xfrm>
            <a:off x="1919816" y="2468213"/>
            <a:ext cx="4005853" cy="3166988"/>
          </a:xfrm>
        </p:spPr>
        <p:txBody>
          <a:bodyPr/>
          <a:lstStyle>
            <a:lvl1pPr>
              <a:lnSpc>
                <a:spcPts val="2667"/>
              </a:lnSpc>
              <a:defRPr sz="2667">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3">
            <a:extLst>
              <a:ext uri="{FF2B5EF4-FFF2-40B4-BE49-F238E27FC236}">
                <a16:creationId xmlns:a16="http://schemas.microsoft.com/office/drawing/2014/main" id="{A5696926-E97E-4FD4-AB9D-45D1D9C3B9DE}"/>
              </a:ext>
            </a:extLst>
          </p:cNvPr>
          <p:cNvSpPr>
            <a:spLocks noGrp="1"/>
          </p:cNvSpPr>
          <p:nvPr>
            <p:ph type="pic" sz="quarter" idx="13" hasCustomPrompt="1"/>
          </p:nvPr>
        </p:nvSpPr>
        <p:spPr>
          <a:xfrm>
            <a:off x="6307200" y="2468213"/>
            <a:ext cx="3787200" cy="252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12" name="Platshållare för bild 4">
            <a:extLst>
              <a:ext uri="{FF2B5EF4-FFF2-40B4-BE49-F238E27FC236}">
                <a16:creationId xmlns:a16="http://schemas.microsoft.com/office/drawing/2014/main" id="{1F070E8C-1F14-4835-8E5F-EE163282FB63}"/>
              </a:ext>
            </a:extLst>
          </p:cNvPr>
          <p:cNvSpPr>
            <a:spLocks noGrp="1"/>
          </p:cNvSpPr>
          <p:nvPr>
            <p:ph type="pic" sz="quarter" idx="19" hasCustomPrompt="1"/>
          </p:nvPr>
        </p:nvSpPr>
        <p:spPr>
          <a:xfrm rot="468424">
            <a:off x="6450520" y="4586064"/>
            <a:ext cx="2476800" cy="16512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4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4" name="Platshållare för datum 5">
            <a:extLst>
              <a:ext uri="{FF2B5EF4-FFF2-40B4-BE49-F238E27FC236}">
                <a16:creationId xmlns:a16="http://schemas.microsoft.com/office/drawing/2014/main" id="{7C6C4EEB-AA7C-9943-96B7-4D010616D004}"/>
              </a:ext>
            </a:extLst>
          </p:cNvPr>
          <p:cNvSpPr>
            <a:spLocks noGrp="1"/>
          </p:cNvSpPr>
          <p:nvPr>
            <p:ph type="dt" sz="half" idx="10"/>
          </p:nvPr>
        </p:nvSpPr>
        <p:spPr/>
        <p:txBody>
          <a:bodyPr/>
          <a:lstStyle/>
          <a:p>
            <a:endParaRPr lang="sv-SE"/>
          </a:p>
        </p:txBody>
      </p:sp>
      <p:sp>
        <p:nvSpPr>
          <p:cNvPr id="5" name="Platshållare för sidfot 6">
            <a:extLst>
              <a:ext uri="{FF2B5EF4-FFF2-40B4-BE49-F238E27FC236}">
                <a16:creationId xmlns:a16="http://schemas.microsoft.com/office/drawing/2014/main" id="{8FC3818B-A5BE-3D4C-934B-281CC30156FF}"/>
              </a:ext>
            </a:extLst>
          </p:cNvPr>
          <p:cNvSpPr>
            <a:spLocks noGrp="1"/>
          </p:cNvSpPr>
          <p:nvPr>
            <p:ph type="ftr" sz="quarter" idx="11"/>
          </p:nvPr>
        </p:nvSpPr>
        <p:spPr/>
        <p:txBody>
          <a:bodyPr/>
          <a:lstStyle/>
          <a:p>
            <a:r>
              <a:rPr lang="sv-SE"/>
              <a:t>Unionen</a:t>
            </a:r>
          </a:p>
        </p:txBody>
      </p:sp>
      <p:sp>
        <p:nvSpPr>
          <p:cNvPr id="6" name="Platshållare för bildnummer 7">
            <a:extLst>
              <a:ext uri="{FF2B5EF4-FFF2-40B4-BE49-F238E27FC236}">
                <a16:creationId xmlns:a16="http://schemas.microsoft.com/office/drawing/2014/main" id="{A38FE15F-0E74-644F-807A-46DD3302689D}"/>
              </a:ext>
            </a:extLst>
          </p:cNvPr>
          <p:cNvSpPr>
            <a:spLocks noGrp="1"/>
          </p:cNvSpPr>
          <p:nvPr>
            <p:ph type="sldNum" sz="quarter" idx="12"/>
          </p:nvPr>
        </p:nvSpPr>
        <p:spPr>
          <a:solidFill>
            <a:schemeClr val="tx2"/>
          </a:solidFill>
          <a:ln>
            <a:solidFill>
              <a:schemeClr val="bg2"/>
            </a:solidFill>
          </a:ln>
        </p:spPr>
        <p:txBody>
          <a:bodyPr/>
          <a:lstStyle>
            <a:lvl1pPr>
              <a:defRPr>
                <a:solidFill>
                  <a:schemeClr val="bg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349839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text och bild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63B8D2-B682-4BA6-B440-AEB042C4047D}"/>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endParaRPr lang="sv-SE" dirty="0"/>
          </a:p>
        </p:txBody>
      </p:sp>
      <p:sp>
        <p:nvSpPr>
          <p:cNvPr id="11" name="Platshållare för text 2">
            <a:extLst>
              <a:ext uri="{FF2B5EF4-FFF2-40B4-BE49-F238E27FC236}">
                <a16:creationId xmlns:a16="http://schemas.microsoft.com/office/drawing/2014/main" id="{FB123784-CCCD-448F-8566-21E715CE6BF8}"/>
              </a:ext>
            </a:extLst>
          </p:cNvPr>
          <p:cNvSpPr>
            <a:spLocks noGrp="1"/>
          </p:cNvSpPr>
          <p:nvPr>
            <p:ph type="body" sz="quarter" idx="20"/>
          </p:nvPr>
        </p:nvSpPr>
        <p:spPr>
          <a:xfrm>
            <a:off x="1919816" y="2468213"/>
            <a:ext cx="4005853" cy="3166988"/>
          </a:xfrm>
        </p:spPr>
        <p:txBody>
          <a:bodyPr/>
          <a:lstStyle>
            <a:lvl1pPr>
              <a:lnSpc>
                <a:spcPts val="2667"/>
              </a:lnSpc>
              <a:defRPr sz="2667">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3">
            <a:extLst>
              <a:ext uri="{FF2B5EF4-FFF2-40B4-BE49-F238E27FC236}">
                <a16:creationId xmlns:a16="http://schemas.microsoft.com/office/drawing/2014/main" id="{84D8E197-B9BD-4450-87AE-37E75241462A}"/>
              </a:ext>
            </a:extLst>
          </p:cNvPr>
          <p:cNvSpPr>
            <a:spLocks noGrp="1"/>
          </p:cNvSpPr>
          <p:nvPr>
            <p:ph type="pic" sz="quarter" idx="13" hasCustomPrompt="1"/>
          </p:nvPr>
        </p:nvSpPr>
        <p:spPr>
          <a:xfrm>
            <a:off x="6307200" y="2468213"/>
            <a:ext cx="3787200" cy="25200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13" name="Platshållare för bild 4">
            <a:extLst>
              <a:ext uri="{FF2B5EF4-FFF2-40B4-BE49-F238E27FC236}">
                <a16:creationId xmlns:a16="http://schemas.microsoft.com/office/drawing/2014/main" id="{1024E850-4598-4D69-B62D-F3FDF3B2AE21}"/>
              </a:ext>
            </a:extLst>
          </p:cNvPr>
          <p:cNvSpPr>
            <a:spLocks noGrp="1"/>
          </p:cNvSpPr>
          <p:nvPr>
            <p:ph type="pic" sz="quarter" idx="19" hasCustomPrompt="1"/>
          </p:nvPr>
        </p:nvSpPr>
        <p:spPr>
          <a:xfrm rot="468424">
            <a:off x="6450520" y="4586064"/>
            <a:ext cx="2476800" cy="1651200"/>
          </a:xfrm>
          <a:prstGeom prst="roundRect">
            <a:avLst>
              <a:gd name="adj" fmla="val 0"/>
            </a:avLst>
          </a:prstGeom>
          <a:solidFill>
            <a:srgbClr val="999999"/>
          </a:solidFill>
          <a:ln w="76200" cap="rnd">
            <a:solidFill>
              <a:schemeClr val="bg2"/>
            </a:solidFill>
            <a:round/>
          </a:ln>
          <a:effectLst>
            <a:outerShdw blurRad="279400" dist="38100" dir="2700000" algn="tl" rotWithShape="0">
              <a:prstClr val="black">
                <a:alpha val="20000"/>
              </a:prstClr>
            </a:outerShdw>
          </a:effectLst>
        </p:spPr>
        <p:txBody>
          <a:bodyPr lIns="72000" tIns="72000" rIns="72000" anchor="t" anchorCtr="0">
            <a:noAutofit/>
          </a:bodyPr>
          <a:lstStyle>
            <a:lvl1pPr marL="0" indent="0" algn="l">
              <a:lnSpc>
                <a:spcPct val="70000"/>
              </a:lnSpc>
              <a:spcBef>
                <a:spcPts val="1067"/>
              </a:spcBef>
              <a:buNone/>
              <a:defRPr lang="sv-SE" sz="1600" b="0" kern="1200" dirty="0">
                <a:solidFill>
                  <a:schemeClr val="bg2"/>
                </a:solidFill>
                <a:latin typeface="+mn-lt"/>
                <a:ea typeface="+mn-ea"/>
                <a:cs typeface="+mn-cs"/>
              </a:defRPr>
            </a:lvl1pPr>
          </a:lstStyle>
          <a:p>
            <a:r>
              <a:rPr lang="sv-SE"/>
              <a:t>Klicka på ikonen för att lägga till en bild. </a:t>
            </a:r>
            <a:r>
              <a:rPr lang="sv-SE" err="1"/>
              <a:t>Unionenbilder</a:t>
            </a:r>
            <a:r>
              <a:rPr lang="sv-SE"/>
              <a:t> finns under fliken Unionen/Bilder</a:t>
            </a:r>
          </a:p>
        </p:txBody>
      </p:sp>
      <p:sp>
        <p:nvSpPr>
          <p:cNvPr id="3" name="Platshållare för datum 5">
            <a:extLst>
              <a:ext uri="{FF2B5EF4-FFF2-40B4-BE49-F238E27FC236}">
                <a16:creationId xmlns:a16="http://schemas.microsoft.com/office/drawing/2014/main" id="{564D38AF-7597-4D69-962A-BFC08441584E}"/>
              </a:ext>
            </a:extLst>
          </p:cNvPr>
          <p:cNvSpPr>
            <a:spLocks noGrp="1"/>
          </p:cNvSpPr>
          <p:nvPr>
            <p:ph type="dt" sz="half" idx="16"/>
          </p:nvPr>
        </p:nvSpPr>
        <p:spPr/>
        <p:txBody>
          <a:bodyPr/>
          <a:lstStyle>
            <a:lvl1pPr>
              <a:defRPr>
                <a:solidFill>
                  <a:schemeClr val="tx2"/>
                </a:solidFill>
              </a:defRPr>
            </a:lvl1pPr>
          </a:lstStyle>
          <a:p>
            <a:endParaRPr lang="sv-SE"/>
          </a:p>
        </p:txBody>
      </p:sp>
      <p:sp>
        <p:nvSpPr>
          <p:cNvPr id="7" name="Platshållare för sidfot 6">
            <a:extLst>
              <a:ext uri="{FF2B5EF4-FFF2-40B4-BE49-F238E27FC236}">
                <a16:creationId xmlns:a16="http://schemas.microsoft.com/office/drawing/2014/main" id="{3EBCE169-06D7-449A-8313-529D0EA45ED1}"/>
              </a:ext>
            </a:extLst>
          </p:cNvPr>
          <p:cNvSpPr>
            <a:spLocks noGrp="1"/>
          </p:cNvSpPr>
          <p:nvPr>
            <p:ph type="ftr" sz="quarter" idx="17"/>
          </p:nvPr>
        </p:nvSpPr>
        <p:spPr/>
        <p:txBody>
          <a:bodyPr/>
          <a:lstStyle>
            <a:lvl1pPr>
              <a:defRPr>
                <a:solidFill>
                  <a:schemeClr val="tx2"/>
                </a:solidFill>
              </a:defRPr>
            </a:lvl1pPr>
          </a:lstStyle>
          <a:p>
            <a:r>
              <a:rPr lang="sv-SE"/>
              <a:t>Unionen</a:t>
            </a:r>
          </a:p>
        </p:txBody>
      </p:sp>
      <p:sp>
        <p:nvSpPr>
          <p:cNvPr id="9" name="Platshållare för bildnummer 7">
            <a:extLst>
              <a:ext uri="{FF2B5EF4-FFF2-40B4-BE49-F238E27FC236}">
                <a16:creationId xmlns:a16="http://schemas.microsoft.com/office/drawing/2014/main" id="{CE946ACA-6755-46AF-8E40-2C8053572D6F}"/>
              </a:ext>
            </a:extLst>
          </p:cNvPr>
          <p:cNvSpPr>
            <a:spLocks noGrp="1"/>
          </p:cNvSpPr>
          <p:nvPr>
            <p:ph type="sldNum" sz="quarter" idx="18"/>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1440419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fik">
    <p:spTree>
      <p:nvGrpSpPr>
        <p:cNvPr id="1" name=""/>
        <p:cNvGrpSpPr/>
        <p:nvPr/>
      </p:nvGrpSpPr>
      <p:grpSpPr>
        <a:xfrm>
          <a:off x="0" y="0"/>
          <a:ext cx="0" cy="0"/>
          <a:chOff x="0" y="0"/>
          <a:chExt cx="0" cy="0"/>
        </a:xfrm>
      </p:grpSpPr>
      <p:grpSp>
        <p:nvGrpSpPr>
          <p:cNvPr id="7" name="Grupp 10">
            <a:extLst>
              <a:ext uri="{FF2B5EF4-FFF2-40B4-BE49-F238E27FC236}">
                <a16:creationId xmlns:a16="http://schemas.microsoft.com/office/drawing/2014/main" id="{79150F2D-EA1F-44BA-9779-FDA3ACD4E220}"/>
              </a:ext>
            </a:extLst>
          </p:cNvPr>
          <p:cNvGrpSpPr/>
          <p:nvPr userDrawn="1"/>
        </p:nvGrpSpPr>
        <p:grpSpPr>
          <a:xfrm>
            <a:off x="3307200" y="624001"/>
            <a:ext cx="5585299" cy="5597687"/>
            <a:chOff x="5119516" y="-559678"/>
            <a:chExt cx="4188974" cy="4198265"/>
          </a:xfrm>
          <a:solidFill>
            <a:schemeClr val="accent3"/>
          </a:solidFill>
        </p:grpSpPr>
        <p:sp>
          <p:nvSpPr>
            <p:cNvPr id="62" name="Platshållare för text 11">
              <a:extLst>
                <a:ext uri="{FF2B5EF4-FFF2-40B4-BE49-F238E27FC236}">
                  <a16:creationId xmlns:a16="http://schemas.microsoft.com/office/drawing/2014/main" id="{D9FEA5EC-7994-4B17-9687-E52172487C64}"/>
                </a:ext>
              </a:extLst>
            </p:cNvPr>
            <p:cNvSpPr txBox="1">
              <a:spLocks/>
            </p:cNvSpPr>
            <p:nvPr userDrawn="1"/>
          </p:nvSpPr>
          <p:spPr>
            <a:xfrm>
              <a:off x="5119516" y="771423"/>
              <a:ext cx="1533600" cy="1533600"/>
            </a:xfrm>
            <a:prstGeom prst="ellipse">
              <a:avLst/>
            </a:prstGeom>
            <a:solidFill>
              <a:schemeClr val="accent1"/>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3" name="Platshållare för text 12">
              <a:extLst>
                <a:ext uri="{FF2B5EF4-FFF2-40B4-BE49-F238E27FC236}">
                  <a16:creationId xmlns:a16="http://schemas.microsoft.com/office/drawing/2014/main" id="{B451EC36-CE8A-48BE-82C7-53D9C167AA09}"/>
                </a:ext>
              </a:extLst>
            </p:cNvPr>
            <p:cNvSpPr txBox="1">
              <a:spLocks/>
            </p:cNvSpPr>
            <p:nvPr userDrawn="1"/>
          </p:nvSpPr>
          <p:spPr>
            <a:xfrm>
              <a:off x="6450199" y="-559678"/>
              <a:ext cx="1533600" cy="1533600"/>
            </a:xfrm>
            <a:prstGeom prst="ellipse">
              <a:avLst/>
            </a:prstGeom>
            <a:solidFill>
              <a:schemeClr val="accent3"/>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4" name="Platshållare för text 13">
              <a:extLst>
                <a:ext uri="{FF2B5EF4-FFF2-40B4-BE49-F238E27FC236}">
                  <a16:creationId xmlns:a16="http://schemas.microsoft.com/office/drawing/2014/main" id="{3242B786-1582-466E-9D08-F9FE61266363}"/>
                </a:ext>
              </a:extLst>
            </p:cNvPr>
            <p:cNvSpPr txBox="1">
              <a:spLocks/>
            </p:cNvSpPr>
            <p:nvPr userDrawn="1"/>
          </p:nvSpPr>
          <p:spPr>
            <a:xfrm>
              <a:off x="7774890" y="771423"/>
              <a:ext cx="1533600" cy="1533600"/>
            </a:xfrm>
            <a:prstGeom prst="ellipse">
              <a:avLst/>
            </a:prstGeom>
            <a:solidFill>
              <a:schemeClr val="accent4"/>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sp>
          <p:nvSpPr>
            <p:cNvPr id="65" name="Platshållare för text 14">
              <a:extLst>
                <a:ext uri="{FF2B5EF4-FFF2-40B4-BE49-F238E27FC236}">
                  <a16:creationId xmlns:a16="http://schemas.microsoft.com/office/drawing/2014/main" id="{3A949941-CCF3-4F79-A5FA-AC90AB503F8F}"/>
                </a:ext>
              </a:extLst>
            </p:cNvPr>
            <p:cNvSpPr txBox="1">
              <a:spLocks/>
            </p:cNvSpPr>
            <p:nvPr userDrawn="1"/>
          </p:nvSpPr>
          <p:spPr>
            <a:xfrm>
              <a:off x="6447615" y="2104987"/>
              <a:ext cx="1533600" cy="1533600"/>
            </a:xfrm>
            <a:prstGeom prst="ellipse">
              <a:avLst/>
            </a:prstGeom>
            <a:solidFill>
              <a:schemeClr val="accent2"/>
            </a:solidFill>
            <a:ln w="28575">
              <a:solidFill>
                <a:schemeClr val="bg2"/>
              </a:solid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endParaRPr lang="sv-SE" sz="2400"/>
            </a:p>
          </p:txBody>
        </p:sp>
      </p:gr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3294716" y="2395687"/>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5068960" y="611053"/>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28" name="Platshållare för text 3">
            <a:extLst>
              <a:ext uri="{FF2B5EF4-FFF2-40B4-BE49-F238E27FC236}">
                <a16:creationId xmlns:a16="http://schemas.microsoft.com/office/drawing/2014/main" id="{B0C8E4A7-51E3-46E9-87CC-917042976D54}"/>
              </a:ext>
            </a:extLst>
          </p:cNvPr>
          <p:cNvSpPr>
            <a:spLocks noGrp="1"/>
          </p:cNvSpPr>
          <p:nvPr>
            <p:ph type="body" sz="quarter" idx="26" hasCustomPrompt="1"/>
          </p:nvPr>
        </p:nvSpPr>
        <p:spPr>
          <a:xfrm>
            <a:off x="6836860" y="2397280"/>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5065515" y="4176000"/>
            <a:ext cx="2044800" cy="2044800"/>
          </a:xfrm>
          <a:prstGeom prst="ellipse">
            <a:avLst/>
          </a:prstGeom>
          <a:noFill/>
          <a:ln w="28575">
            <a:noFill/>
          </a:ln>
        </p:spPr>
        <p:txBody>
          <a:bodyPr anchor="ctr">
            <a:noAutofit/>
          </a:bodyPr>
          <a:lstStyle>
            <a:lvl1pPr marL="0" indent="0" algn="l">
              <a:lnSpc>
                <a:spcPts val="2267"/>
              </a:lnSpc>
              <a:buNone/>
              <a:defRPr sz="2400">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3" name="Platshållare för datum 6">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7">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8">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grpSp>
        <p:nvGrpSpPr>
          <p:cNvPr id="15" name="Grupp 14">
            <a:extLst>
              <a:ext uri="{FF2B5EF4-FFF2-40B4-BE49-F238E27FC236}">
                <a16:creationId xmlns:a16="http://schemas.microsoft.com/office/drawing/2014/main" id="{52352C4C-63C8-410F-8380-833ADC5E3C91}"/>
              </a:ext>
            </a:extLst>
          </p:cNvPr>
          <p:cNvGrpSpPr/>
          <p:nvPr userDrawn="1"/>
        </p:nvGrpSpPr>
        <p:grpSpPr>
          <a:xfrm>
            <a:off x="4930033" y="2254204"/>
            <a:ext cx="2355636" cy="2347833"/>
            <a:chOff x="3697524" y="1690652"/>
            <a:chExt cx="1766727" cy="1760875"/>
          </a:xfrm>
        </p:grpSpPr>
        <p:grpSp>
          <p:nvGrpSpPr>
            <p:cNvPr id="6" name="Grupp 5">
              <a:extLst>
                <a:ext uri="{FF2B5EF4-FFF2-40B4-BE49-F238E27FC236}">
                  <a16:creationId xmlns:a16="http://schemas.microsoft.com/office/drawing/2014/main" id="{6E2D14E5-2769-4F80-ACB2-D9C5B05FC43A}"/>
                </a:ext>
              </a:extLst>
            </p:cNvPr>
            <p:cNvGrpSpPr/>
            <p:nvPr userDrawn="1"/>
          </p:nvGrpSpPr>
          <p:grpSpPr>
            <a:xfrm>
              <a:off x="3703308" y="1690652"/>
              <a:ext cx="424251" cy="423604"/>
              <a:chOff x="3703308" y="1690652"/>
              <a:chExt cx="424251" cy="423604"/>
            </a:xfrm>
          </p:grpSpPr>
          <p:cxnSp>
            <p:nvCxnSpPr>
              <p:cNvPr id="74" name="Rak koppling 73">
                <a:extLst>
                  <a:ext uri="{FF2B5EF4-FFF2-40B4-BE49-F238E27FC236}">
                    <a16:creationId xmlns:a16="http://schemas.microsoft.com/office/drawing/2014/main" id="{4AD7E10D-2283-42FA-9810-B7B1A4C3482D}"/>
                  </a:ext>
                </a:extLst>
              </p:cNvPr>
              <p:cNvCxnSpPr>
                <a:cxnSpLocks/>
                <a:stCxn id="83" idx="2"/>
                <a:endCxn id="80" idx="2"/>
              </p:cNvCxnSpPr>
              <p:nvPr userDrawn="1"/>
            </p:nvCxnSpPr>
            <p:spPr>
              <a:xfrm flipV="1">
                <a:off x="3756306" y="1744782"/>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79" name="Ellips 78">
                <a:extLst>
                  <a:ext uri="{FF2B5EF4-FFF2-40B4-BE49-F238E27FC236}">
                    <a16:creationId xmlns:a16="http://schemas.microsoft.com/office/drawing/2014/main" id="{DAF23AF3-3D1D-4C67-9C4C-C15709F0CCD9}"/>
                  </a:ext>
                </a:extLst>
              </p:cNvPr>
              <p:cNvSpPr>
                <a:spLocks noChangeAspect="1"/>
              </p:cNvSpPr>
              <p:nvPr userDrawn="1"/>
            </p:nvSpPr>
            <p:spPr>
              <a:xfrm rot="10800000">
                <a:off x="3970959" y="1703251"/>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0" name="Frihandsfigur: Form 79">
                <a:extLst>
                  <a:ext uri="{FF2B5EF4-FFF2-40B4-BE49-F238E27FC236}">
                    <a16:creationId xmlns:a16="http://schemas.microsoft.com/office/drawing/2014/main" id="{E8B82BBE-CCB4-4234-91F8-97DB11421F51}"/>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2" name="Ellips 81">
                <a:extLst>
                  <a:ext uri="{FF2B5EF4-FFF2-40B4-BE49-F238E27FC236}">
                    <a16:creationId xmlns:a16="http://schemas.microsoft.com/office/drawing/2014/main" id="{88C5F9E4-348C-47E4-AA72-ECB2FF0820F5}"/>
                  </a:ext>
                </a:extLst>
              </p:cNvPr>
              <p:cNvSpPr>
                <a:spLocks noChangeAspect="1"/>
              </p:cNvSpPr>
              <p:nvPr userDrawn="1"/>
            </p:nvSpPr>
            <p:spPr>
              <a:xfrm rot="10800000">
                <a:off x="3715909" y="1957656"/>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3" name="Frihandsfigur: Form 82">
                <a:extLst>
                  <a:ext uri="{FF2B5EF4-FFF2-40B4-BE49-F238E27FC236}">
                    <a16:creationId xmlns:a16="http://schemas.microsoft.com/office/drawing/2014/main" id="{D897954C-DBE4-4568-A604-D30A963821C1}"/>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0" name="Grupp 9">
              <a:extLst>
                <a:ext uri="{FF2B5EF4-FFF2-40B4-BE49-F238E27FC236}">
                  <a16:creationId xmlns:a16="http://schemas.microsoft.com/office/drawing/2014/main" id="{50BD2403-E976-418E-A399-F85B5FDC0498}"/>
                </a:ext>
              </a:extLst>
            </p:cNvPr>
            <p:cNvGrpSpPr/>
            <p:nvPr userDrawn="1"/>
          </p:nvGrpSpPr>
          <p:grpSpPr>
            <a:xfrm>
              <a:off x="5033124" y="1691676"/>
              <a:ext cx="423604" cy="424251"/>
              <a:chOff x="5033124" y="1691676"/>
              <a:chExt cx="423604" cy="424251"/>
            </a:xfrm>
          </p:grpSpPr>
          <p:cxnSp>
            <p:nvCxnSpPr>
              <p:cNvPr id="77" name="Rak koppling 76">
                <a:extLst>
                  <a:ext uri="{FF2B5EF4-FFF2-40B4-BE49-F238E27FC236}">
                    <a16:creationId xmlns:a16="http://schemas.microsoft.com/office/drawing/2014/main" id="{216DADD2-7947-40CE-833F-3F7BF485D7E0}"/>
                  </a:ext>
                </a:extLst>
              </p:cNvPr>
              <p:cNvCxnSpPr>
                <a:cxnSpLocks/>
                <a:stCxn id="89" idx="2"/>
                <a:endCxn id="86" idx="2"/>
              </p:cNvCxnSpPr>
              <p:nvPr userDrawn="1"/>
            </p:nvCxnSpPr>
            <p:spPr>
              <a:xfrm flipH="1" flipV="1">
                <a:off x="5087254" y="17459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85" name="Ellips 84">
                <a:extLst>
                  <a:ext uri="{FF2B5EF4-FFF2-40B4-BE49-F238E27FC236}">
                    <a16:creationId xmlns:a16="http://schemas.microsoft.com/office/drawing/2014/main" id="{CD56DC36-9F7C-4A38-A1E6-0643034AACAD}"/>
                  </a:ext>
                </a:extLst>
              </p:cNvPr>
              <p:cNvSpPr>
                <a:spLocks noChangeAspect="1"/>
              </p:cNvSpPr>
              <p:nvPr userDrawn="1"/>
            </p:nvSpPr>
            <p:spPr>
              <a:xfrm rot="5400000">
                <a:off x="5045723" y="1704275"/>
                <a:ext cx="144000" cy="144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6" name="Frihandsfigur: Form 85">
                <a:extLst>
                  <a:ext uri="{FF2B5EF4-FFF2-40B4-BE49-F238E27FC236}">
                    <a16:creationId xmlns:a16="http://schemas.microsoft.com/office/drawing/2014/main" id="{68E78DFD-D334-45E7-9BA1-6081F9974FFB}"/>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8" name="Ellips 87">
                <a:extLst>
                  <a:ext uri="{FF2B5EF4-FFF2-40B4-BE49-F238E27FC236}">
                    <a16:creationId xmlns:a16="http://schemas.microsoft.com/office/drawing/2014/main" id="{1C4B0E58-99B6-434F-A883-F3185D10DDBD}"/>
                  </a:ext>
                </a:extLst>
              </p:cNvPr>
              <p:cNvSpPr>
                <a:spLocks noChangeAspect="1"/>
              </p:cNvSpPr>
              <p:nvPr userDrawn="1"/>
            </p:nvSpPr>
            <p:spPr>
              <a:xfrm rot="5400000">
                <a:off x="5300128" y="1959327"/>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9" name="Frihandsfigur: Form 88">
                <a:extLst>
                  <a:ext uri="{FF2B5EF4-FFF2-40B4-BE49-F238E27FC236}">
                    <a16:creationId xmlns:a16="http://schemas.microsoft.com/office/drawing/2014/main" id="{3CABB421-C2A7-45C6-966C-7FD701A55544}"/>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4" name="Grupp 13">
              <a:extLst>
                <a:ext uri="{FF2B5EF4-FFF2-40B4-BE49-F238E27FC236}">
                  <a16:creationId xmlns:a16="http://schemas.microsoft.com/office/drawing/2014/main" id="{08839E49-1993-4533-97C7-6B397866A1A9}"/>
                </a:ext>
              </a:extLst>
            </p:cNvPr>
            <p:cNvGrpSpPr/>
            <p:nvPr userDrawn="1"/>
          </p:nvGrpSpPr>
          <p:grpSpPr>
            <a:xfrm>
              <a:off x="3710123" y="3039875"/>
              <a:ext cx="411005" cy="411652"/>
              <a:chOff x="3710123" y="3039875"/>
              <a:chExt cx="411005" cy="411652"/>
            </a:xfrm>
          </p:grpSpPr>
          <p:cxnSp>
            <p:nvCxnSpPr>
              <p:cNvPr id="76" name="Rak koppling 75">
                <a:extLst>
                  <a:ext uri="{FF2B5EF4-FFF2-40B4-BE49-F238E27FC236}">
                    <a16:creationId xmlns:a16="http://schemas.microsoft.com/office/drawing/2014/main" id="{D0399CD2-0FC0-4851-964D-1447286E8DF6}"/>
                  </a:ext>
                </a:extLst>
              </p:cNvPr>
              <p:cNvCxnSpPr>
                <a:cxnSpLocks/>
                <a:stCxn id="95" idx="2"/>
                <a:endCxn id="92" idx="2"/>
              </p:cNvCxnSpPr>
              <p:nvPr userDrawn="1"/>
            </p:nvCxnSpPr>
            <p:spPr>
              <a:xfrm flipH="1" flipV="1">
                <a:off x="3751654" y="3081527"/>
                <a:ext cx="314041" cy="317002"/>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92F4ADC6-1B2C-43FA-8DF7-57889E2417D0}"/>
                  </a:ext>
                </a:extLst>
              </p:cNvPr>
              <p:cNvSpPr>
                <a:spLocks noChangeAspect="1"/>
              </p:cNvSpPr>
              <p:nvPr userDrawn="1"/>
            </p:nvSpPr>
            <p:spPr>
              <a:xfrm rot="5400000">
                <a:off x="3710123" y="3039875"/>
                <a:ext cx="144000" cy="144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4" name="Ellips 93">
                <a:extLst>
                  <a:ext uri="{FF2B5EF4-FFF2-40B4-BE49-F238E27FC236}">
                    <a16:creationId xmlns:a16="http://schemas.microsoft.com/office/drawing/2014/main" id="{8923871A-E9EA-42B4-8772-0375B3D03C05}"/>
                  </a:ext>
                </a:extLst>
              </p:cNvPr>
              <p:cNvSpPr>
                <a:spLocks noChangeAspect="1"/>
              </p:cNvSpPr>
              <p:nvPr userDrawn="1"/>
            </p:nvSpPr>
            <p:spPr>
              <a:xfrm rot="5400000">
                <a:off x="3964528" y="3294927"/>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5" name="Frihandsfigur: Form 94">
                <a:extLst>
                  <a:ext uri="{FF2B5EF4-FFF2-40B4-BE49-F238E27FC236}">
                    <a16:creationId xmlns:a16="http://schemas.microsoft.com/office/drawing/2014/main" id="{B4EFBFBE-1AFF-4981-92AD-1F74E4BD9953}"/>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12" name="Grupp 11">
              <a:extLst>
                <a:ext uri="{FF2B5EF4-FFF2-40B4-BE49-F238E27FC236}">
                  <a16:creationId xmlns:a16="http://schemas.microsoft.com/office/drawing/2014/main" id="{621CED5B-FB46-441E-BC06-15B76DBC8D7C}"/>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DC23EF86-08BE-451C-A63D-34AF45EBE53B}"/>
                  </a:ext>
                </a:extLst>
              </p:cNvPr>
              <p:cNvCxnSpPr>
                <a:cxnSpLocks/>
                <a:stCxn id="101" idx="2"/>
                <a:endCxn id="98" idx="2"/>
              </p:cNvCxnSpPr>
              <p:nvPr userDrawn="1"/>
            </p:nvCxnSpPr>
            <p:spPr>
              <a:xfrm flipV="1">
                <a:off x="5092998" y="3074530"/>
                <a:ext cx="317002" cy="314041"/>
              </a:xfrm>
              <a:prstGeom prst="line">
                <a:avLst/>
              </a:prstGeom>
              <a:ln w="2857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100" name="Ellips 99">
                <a:extLst>
                  <a:ext uri="{FF2B5EF4-FFF2-40B4-BE49-F238E27FC236}">
                    <a16:creationId xmlns:a16="http://schemas.microsoft.com/office/drawing/2014/main" id="{D5D889DD-CB15-4F6B-A63E-44FED7F2B0CE}"/>
                  </a:ext>
                </a:extLst>
              </p:cNvPr>
              <p:cNvSpPr>
                <a:spLocks noChangeAspect="1"/>
              </p:cNvSpPr>
              <p:nvPr userDrawn="1"/>
            </p:nvSpPr>
            <p:spPr>
              <a:xfrm rot="10800000">
                <a:off x="5052600" y="3287404"/>
                <a:ext cx="144000" cy="144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01" name="Frihandsfigur: Form 100">
                <a:extLst>
                  <a:ext uri="{FF2B5EF4-FFF2-40B4-BE49-F238E27FC236}">
                    <a16:creationId xmlns:a16="http://schemas.microsoft.com/office/drawing/2014/main" id="{C33CB650-CF03-45AA-8FCB-FF6E2BC59407}"/>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97" name="Ellips 96">
                <a:extLst>
                  <a:ext uri="{FF2B5EF4-FFF2-40B4-BE49-F238E27FC236}">
                    <a16:creationId xmlns:a16="http://schemas.microsoft.com/office/drawing/2014/main" id="{E2AF5F01-8C1F-4739-AACC-CFC4E1B27A45}"/>
                  </a:ext>
                </a:extLst>
              </p:cNvPr>
              <p:cNvSpPr>
                <a:spLocks noChangeAspect="1"/>
              </p:cNvSpPr>
              <p:nvPr userDrawn="1"/>
            </p:nvSpPr>
            <p:spPr>
              <a:xfrm rot="10800000">
                <a:off x="5307651" y="3032999"/>
                <a:ext cx="144000" cy="144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8" name="Frihandsfigur: Form 97">
                <a:extLst>
                  <a:ext uri="{FF2B5EF4-FFF2-40B4-BE49-F238E27FC236}">
                    <a16:creationId xmlns:a16="http://schemas.microsoft.com/office/drawing/2014/main" id="{F84A45C7-D77D-4314-9A4F-4B04C844AF78}"/>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92" name="Frihandsfigur: Form 91">
              <a:extLst>
                <a:ext uri="{FF2B5EF4-FFF2-40B4-BE49-F238E27FC236}">
                  <a16:creationId xmlns:a16="http://schemas.microsoft.com/office/drawing/2014/main" id="{BF0EF543-B7FD-4315-9110-F513244B8429}"/>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73" name="Platshållare för text 5">
            <a:extLst>
              <a:ext uri="{FF2B5EF4-FFF2-40B4-BE49-F238E27FC236}">
                <a16:creationId xmlns:a16="http://schemas.microsoft.com/office/drawing/2014/main" id="{49C45906-50CA-4B77-8345-8ECEF34D4BBF}"/>
              </a:ext>
            </a:extLst>
          </p:cNvPr>
          <p:cNvSpPr>
            <a:spLocks noGrp="1"/>
          </p:cNvSpPr>
          <p:nvPr>
            <p:ph type="body" sz="quarter" idx="27" hasCustomPrompt="1"/>
          </p:nvPr>
        </p:nvSpPr>
        <p:spPr>
          <a:xfrm rot="18900000">
            <a:off x="4929600" y="3225601"/>
            <a:ext cx="2308205" cy="364076"/>
          </a:xfrm>
        </p:spPr>
        <p:txBody>
          <a:bodyPr/>
          <a:lstStyle>
            <a:lvl1pPr marL="0" indent="0" algn="ctr">
              <a:lnSpc>
                <a:spcPts val="2267"/>
              </a:lnSpc>
              <a:buNone/>
              <a:defRPr lang="sv-SE" sz="2400" kern="1200" dirty="0">
                <a:solidFill>
                  <a:schemeClr val="bg2"/>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32035887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42">
          <p15:clr>
            <a:srgbClr val="FBAE40"/>
          </p15:clr>
        </p15:guide>
        <p15:guide id="5" orient="horz" pos="2459">
          <p15:clr>
            <a:srgbClr val="FBAE40"/>
          </p15:clr>
        </p15:guide>
        <p15:guide id="7" orient="horz" pos="80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nfografi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upp 10">
            <a:extLst>
              <a:ext uri="{FF2B5EF4-FFF2-40B4-BE49-F238E27FC236}">
                <a16:creationId xmlns:a16="http://schemas.microsoft.com/office/drawing/2014/main" id="{3B722237-8E43-4A36-A0AD-3188087D82E8}"/>
              </a:ext>
            </a:extLst>
          </p:cNvPr>
          <p:cNvGrpSpPr>
            <a:grpSpLocks noChangeAspect="1"/>
          </p:cNvGrpSpPr>
          <p:nvPr userDrawn="1"/>
        </p:nvGrpSpPr>
        <p:grpSpPr>
          <a:xfrm>
            <a:off x="3309355" y="624001"/>
            <a:ext cx="5605765" cy="5597687"/>
            <a:chOff x="2482016" y="472197"/>
            <a:chExt cx="4195684" cy="4198265"/>
          </a:xfrm>
        </p:grpSpPr>
        <p:sp>
          <p:nvSpPr>
            <p:cNvPr id="32" name="Platshållare för text 13">
              <a:extLst>
                <a:ext uri="{FF2B5EF4-FFF2-40B4-BE49-F238E27FC236}">
                  <a16:creationId xmlns:a16="http://schemas.microsoft.com/office/drawing/2014/main" id="{B7E03B0C-0900-4194-B280-65473C5D4C9C}"/>
                </a:ext>
              </a:extLst>
            </p:cNvPr>
            <p:cNvSpPr txBox="1">
              <a:spLocks/>
            </p:cNvSpPr>
            <p:nvPr userDrawn="1"/>
          </p:nvSpPr>
          <p:spPr>
            <a:xfrm>
              <a:off x="5144100" y="1803298"/>
              <a:ext cx="1533600" cy="1533600"/>
            </a:xfrm>
            <a:prstGeom prst="ellipse">
              <a:avLst/>
            </a:prstGeom>
            <a:solidFill>
              <a:schemeClr val="accent4"/>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33" name="Platshållare för text 14">
              <a:extLst>
                <a:ext uri="{FF2B5EF4-FFF2-40B4-BE49-F238E27FC236}">
                  <a16:creationId xmlns:a16="http://schemas.microsoft.com/office/drawing/2014/main" id="{0A105B0C-D880-40EC-B23F-BA8EC705CBBC}"/>
                </a:ext>
              </a:extLst>
            </p:cNvPr>
            <p:cNvSpPr txBox="1">
              <a:spLocks/>
            </p:cNvSpPr>
            <p:nvPr userDrawn="1"/>
          </p:nvSpPr>
          <p:spPr>
            <a:xfrm>
              <a:off x="3810115" y="3136862"/>
              <a:ext cx="1533600" cy="1533600"/>
            </a:xfrm>
            <a:prstGeom prst="ellipse">
              <a:avLst/>
            </a:prstGeom>
            <a:solidFill>
              <a:schemeClr val="accent2"/>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29" name="Platshållare för text 11">
              <a:extLst>
                <a:ext uri="{FF2B5EF4-FFF2-40B4-BE49-F238E27FC236}">
                  <a16:creationId xmlns:a16="http://schemas.microsoft.com/office/drawing/2014/main" id="{131DADA4-8DB1-486E-B463-6885523F38F8}"/>
                </a:ext>
              </a:extLst>
            </p:cNvPr>
            <p:cNvSpPr txBox="1">
              <a:spLocks/>
            </p:cNvSpPr>
            <p:nvPr userDrawn="1"/>
          </p:nvSpPr>
          <p:spPr>
            <a:xfrm>
              <a:off x="2482016" y="1803298"/>
              <a:ext cx="1533600" cy="1533600"/>
            </a:xfrm>
            <a:prstGeom prst="ellipse">
              <a:avLst/>
            </a:prstGeom>
            <a:solidFill>
              <a:schemeClr val="accent1"/>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sp>
          <p:nvSpPr>
            <p:cNvPr id="31" name="Platshållare för text 12">
              <a:extLst>
                <a:ext uri="{FF2B5EF4-FFF2-40B4-BE49-F238E27FC236}">
                  <a16:creationId xmlns:a16="http://schemas.microsoft.com/office/drawing/2014/main" id="{C670C062-CF08-49D7-ABCF-14665C286AB4}"/>
                </a:ext>
              </a:extLst>
            </p:cNvPr>
            <p:cNvSpPr txBox="1">
              <a:spLocks/>
            </p:cNvSpPr>
            <p:nvPr userDrawn="1"/>
          </p:nvSpPr>
          <p:spPr>
            <a:xfrm>
              <a:off x="3812699" y="472197"/>
              <a:ext cx="1533600" cy="1533600"/>
            </a:xfrm>
            <a:prstGeom prst="ellipse">
              <a:avLst/>
            </a:prstGeom>
            <a:solidFill>
              <a:schemeClr val="accent3"/>
            </a:solidFill>
            <a:ln w="28575">
              <a:noFill/>
            </a:ln>
          </p:spPr>
          <p:txBody>
            <a:bodyPr vert="horz" lIns="0" tIns="0" rIns="0" bIns="0" rtlCol="0" anchor="ctr">
              <a:noAutofit/>
            </a:bodyPr>
            <a:lstStyle>
              <a:lvl1pPr marL="0" indent="0" algn="l" defTabSz="685800" rtl="0" eaLnBrk="1" latinLnBrk="0" hangingPunct="1">
                <a:lnSpc>
                  <a:spcPct val="60000"/>
                </a:lnSpc>
                <a:spcBef>
                  <a:spcPts val="800"/>
                </a:spcBef>
                <a:spcAft>
                  <a:spcPts val="0"/>
                </a:spcAft>
                <a:buFont typeface="Arial" panose="020B0604020202020204" pitchFamily="34" charset="0"/>
                <a:buNone/>
                <a:defRPr lang="sv-SE" sz="1800" b="0" kern="1200">
                  <a:solidFill>
                    <a:schemeClr val="bg2"/>
                  </a:solidFill>
                  <a:latin typeface="+mj-lt"/>
                  <a:ea typeface="+mn-ea"/>
                  <a:cs typeface="+mn-cs"/>
                </a:defRPr>
              </a:lvl1pPr>
              <a:lvl2pPr marL="3429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2pPr>
              <a:lvl3pPr marL="6858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3pPr>
              <a:lvl4pPr marL="10287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4pPr>
              <a:lvl5pPr marL="1371600" indent="0" algn="l" defTabSz="685800" rtl="0" eaLnBrk="1" latinLnBrk="0" hangingPunct="1">
                <a:lnSpc>
                  <a:spcPts val="2000"/>
                </a:lnSpc>
                <a:spcBef>
                  <a:spcPts val="375"/>
                </a:spcBef>
                <a:buFont typeface="Arial" panose="020B0604020202020204" pitchFamily="34" charset="0"/>
                <a:buNone/>
                <a:defRPr lang="sv-SE" sz="2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sz="2400"/>
            </a:p>
          </p:txBody>
        </p:sp>
      </p:grpSp>
      <p:sp>
        <p:nvSpPr>
          <p:cNvPr id="7" name="Platshållare för datum 6">
            <a:extLst>
              <a:ext uri="{FF2B5EF4-FFF2-40B4-BE49-F238E27FC236}">
                <a16:creationId xmlns:a16="http://schemas.microsoft.com/office/drawing/2014/main" id="{66C408DC-ACE3-4592-9595-780B8B114700}"/>
              </a:ext>
            </a:extLst>
          </p:cNvPr>
          <p:cNvSpPr>
            <a:spLocks noGrp="1"/>
          </p:cNvSpPr>
          <p:nvPr>
            <p:ph type="dt" sz="half" idx="26"/>
          </p:nvPr>
        </p:nvSpPr>
        <p:spPr/>
        <p:txBody>
          <a:bodyPr/>
          <a:lstStyle>
            <a:lvl1pPr>
              <a:defRPr>
                <a:solidFill>
                  <a:schemeClr val="tx2"/>
                </a:solidFill>
              </a:defRPr>
            </a:lvl1pPr>
          </a:lstStyle>
          <a:p>
            <a:endParaRPr lang="sv-SE"/>
          </a:p>
        </p:txBody>
      </p:sp>
      <p:sp>
        <p:nvSpPr>
          <p:cNvPr id="12" name="Platshållare för sidfot 7">
            <a:extLst>
              <a:ext uri="{FF2B5EF4-FFF2-40B4-BE49-F238E27FC236}">
                <a16:creationId xmlns:a16="http://schemas.microsoft.com/office/drawing/2014/main" id="{314800F4-E74F-4608-9787-1A78BAB85AAB}"/>
              </a:ext>
            </a:extLst>
          </p:cNvPr>
          <p:cNvSpPr>
            <a:spLocks noGrp="1"/>
          </p:cNvSpPr>
          <p:nvPr>
            <p:ph type="ftr" sz="quarter" idx="27"/>
          </p:nvPr>
        </p:nvSpPr>
        <p:spPr/>
        <p:txBody>
          <a:bodyPr/>
          <a:lstStyle>
            <a:lvl1pPr>
              <a:defRPr>
                <a:solidFill>
                  <a:schemeClr val="tx2"/>
                </a:solidFill>
              </a:defRPr>
            </a:lvl1pPr>
          </a:lstStyle>
          <a:p>
            <a:r>
              <a:rPr lang="sv-SE"/>
              <a:t>Unionen</a:t>
            </a:r>
          </a:p>
        </p:txBody>
      </p:sp>
      <p:sp>
        <p:nvSpPr>
          <p:cNvPr id="13" name="Platshållare för bildnummer 8">
            <a:extLst>
              <a:ext uri="{FF2B5EF4-FFF2-40B4-BE49-F238E27FC236}">
                <a16:creationId xmlns:a16="http://schemas.microsoft.com/office/drawing/2014/main" id="{C56FBCDF-8E69-4814-A15F-81F44D68EF82}"/>
              </a:ext>
            </a:extLst>
          </p:cNvPr>
          <p:cNvSpPr>
            <a:spLocks noGrp="1"/>
          </p:cNvSpPr>
          <p:nvPr>
            <p:ph type="sldNum" sz="quarter" idx="28"/>
          </p:nvPr>
        </p:nvSpPr>
        <p:spPr/>
        <p:txBody>
          <a:bodyPr/>
          <a:lstStyle>
            <a:lvl1pPr>
              <a:defRPr>
                <a:solidFill>
                  <a:schemeClr val="tx2"/>
                </a:solidFill>
              </a:defRPr>
            </a:lvl1pPr>
          </a:lstStyle>
          <a:p>
            <a:fld id="{E4218C53-6AA3-834F-8ED4-DCDDBC41A75D}" type="slidenum">
              <a:rPr lang="sv-SE" smtClean="0"/>
              <a:pPr/>
              <a:t>‹#›</a:t>
            </a:fld>
            <a:endParaRPr lang="sv-SE"/>
          </a:p>
        </p:txBody>
      </p:sp>
      <p:sp>
        <p:nvSpPr>
          <p:cNvPr id="11" name="Platshållare för text 4">
            <a:extLst>
              <a:ext uri="{FF2B5EF4-FFF2-40B4-BE49-F238E27FC236}">
                <a16:creationId xmlns:a16="http://schemas.microsoft.com/office/drawing/2014/main" id="{63059A38-E62A-4E72-B299-08443BB4C8B1}"/>
              </a:ext>
            </a:extLst>
          </p:cNvPr>
          <p:cNvSpPr>
            <a:spLocks noGrp="1"/>
          </p:cNvSpPr>
          <p:nvPr>
            <p:ph type="body" sz="quarter" idx="16" hasCustomPrompt="1"/>
          </p:nvPr>
        </p:nvSpPr>
        <p:spPr>
          <a:xfrm>
            <a:off x="5083200" y="4176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10" name="Platshållare för text 3">
            <a:extLst>
              <a:ext uri="{FF2B5EF4-FFF2-40B4-BE49-F238E27FC236}">
                <a16:creationId xmlns:a16="http://schemas.microsoft.com/office/drawing/2014/main" id="{C663F4A6-A10F-4997-BBAB-11B296AFB703}"/>
              </a:ext>
            </a:extLst>
          </p:cNvPr>
          <p:cNvSpPr>
            <a:spLocks noGrp="1"/>
          </p:cNvSpPr>
          <p:nvPr>
            <p:ph type="body" sz="quarter" idx="15" hasCustomPrompt="1"/>
          </p:nvPr>
        </p:nvSpPr>
        <p:spPr>
          <a:xfrm>
            <a:off x="6864000" y="2400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9" name="Platshållare för text 2">
            <a:extLst>
              <a:ext uri="{FF2B5EF4-FFF2-40B4-BE49-F238E27FC236}">
                <a16:creationId xmlns:a16="http://schemas.microsoft.com/office/drawing/2014/main" id="{635D970C-4934-4A43-B0D5-16EABD11AF55}"/>
              </a:ext>
            </a:extLst>
          </p:cNvPr>
          <p:cNvSpPr>
            <a:spLocks noGrp="1"/>
          </p:cNvSpPr>
          <p:nvPr>
            <p:ph type="body" sz="quarter" idx="14" hasCustomPrompt="1"/>
          </p:nvPr>
        </p:nvSpPr>
        <p:spPr>
          <a:xfrm>
            <a:off x="5088000" y="624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sp>
        <p:nvSpPr>
          <p:cNvPr id="8" name="Platshållare för text 1">
            <a:extLst>
              <a:ext uri="{FF2B5EF4-FFF2-40B4-BE49-F238E27FC236}">
                <a16:creationId xmlns:a16="http://schemas.microsoft.com/office/drawing/2014/main" id="{2A1E9A41-CF1E-4202-8B69-100CB4F33234}"/>
              </a:ext>
            </a:extLst>
          </p:cNvPr>
          <p:cNvSpPr>
            <a:spLocks noGrp="1"/>
          </p:cNvSpPr>
          <p:nvPr>
            <p:ph type="body" sz="quarter" idx="13" hasCustomPrompt="1"/>
          </p:nvPr>
        </p:nvSpPr>
        <p:spPr>
          <a:xfrm>
            <a:off x="3307200" y="2400000"/>
            <a:ext cx="2044800" cy="2044800"/>
          </a:xfrm>
          <a:prstGeom prst="ellipse">
            <a:avLst/>
          </a:prstGeom>
          <a:noFill/>
          <a:ln w="28575">
            <a:noFill/>
          </a:ln>
        </p:spPr>
        <p:txBody>
          <a:bodyPr anchor="ctr">
            <a:noAutofit/>
          </a:bodyPr>
          <a:lstStyle>
            <a:lvl1pPr marL="0" indent="0" algn="l">
              <a:lnSpc>
                <a:spcPts val="2267"/>
              </a:lnSpc>
              <a:buNone/>
              <a:defRPr sz="2400">
                <a:solidFill>
                  <a:schemeClr val="bg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sv-SE" dirty="0"/>
              <a:t>Text</a:t>
            </a:r>
          </a:p>
        </p:txBody>
      </p:sp>
      <p:grpSp>
        <p:nvGrpSpPr>
          <p:cNvPr id="24" name="Grupp 23">
            <a:extLst>
              <a:ext uri="{FF2B5EF4-FFF2-40B4-BE49-F238E27FC236}">
                <a16:creationId xmlns:a16="http://schemas.microsoft.com/office/drawing/2014/main" id="{26DCAFFD-270F-4AE1-8F0C-24F1FCE91D10}"/>
              </a:ext>
            </a:extLst>
          </p:cNvPr>
          <p:cNvGrpSpPr/>
          <p:nvPr userDrawn="1"/>
        </p:nvGrpSpPr>
        <p:grpSpPr>
          <a:xfrm>
            <a:off x="4930033" y="2254204"/>
            <a:ext cx="2355636" cy="2347833"/>
            <a:chOff x="3697524" y="1690652"/>
            <a:chExt cx="1766727" cy="1760875"/>
          </a:xfrm>
        </p:grpSpPr>
        <p:grpSp>
          <p:nvGrpSpPr>
            <p:cNvPr id="20" name="Grupp 19">
              <a:extLst>
                <a:ext uri="{FF2B5EF4-FFF2-40B4-BE49-F238E27FC236}">
                  <a16:creationId xmlns:a16="http://schemas.microsoft.com/office/drawing/2014/main" id="{83011E61-E9EB-4718-9146-1E249990FC7C}"/>
                </a:ext>
              </a:extLst>
            </p:cNvPr>
            <p:cNvGrpSpPr/>
            <p:nvPr userDrawn="1"/>
          </p:nvGrpSpPr>
          <p:grpSpPr>
            <a:xfrm>
              <a:off x="3703308" y="1690652"/>
              <a:ext cx="424251" cy="423604"/>
              <a:chOff x="3703308" y="1690652"/>
              <a:chExt cx="424251" cy="423604"/>
            </a:xfrm>
          </p:grpSpPr>
          <p:cxnSp>
            <p:nvCxnSpPr>
              <p:cNvPr id="167" name="Rak koppling 166">
                <a:extLst>
                  <a:ext uri="{FF2B5EF4-FFF2-40B4-BE49-F238E27FC236}">
                    <a16:creationId xmlns:a16="http://schemas.microsoft.com/office/drawing/2014/main" id="{5BCF721F-D3BF-41FC-BD84-E84F0E37380F}"/>
                  </a:ext>
                </a:extLst>
              </p:cNvPr>
              <p:cNvCxnSpPr>
                <a:cxnSpLocks/>
                <a:stCxn id="171" idx="2"/>
                <a:endCxn id="173" idx="2"/>
              </p:cNvCxnSpPr>
              <p:nvPr userDrawn="1"/>
            </p:nvCxnSpPr>
            <p:spPr>
              <a:xfrm flipV="1">
                <a:off x="3756306" y="1744782"/>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grpSp>
            <p:nvGrpSpPr>
              <p:cNvPr id="19" name="Grupp 18">
                <a:extLst>
                  <a:ext uri="{FF2B5EF4-FFF2-40B4-BE49-F238E27FC236}">
                    <a16:creationId xmlns:a16="http://schemas.microsoft.com/office/drawing/2014/main" id="{4EB7F86C-22B0-4DFD-A8B8-438019801637}"/>
                  </a:ext>
                </a:extLst>
              </p:cNvPr>
              <p:cNvGrpSpPr/>
              <p:nvPr userDrawn="1"/>
            </p:nvGrpSpPr>
            <p:grpSpPr>
              <a:xfrm>
                <a:off x="3958360" y="1690652"/>
                <a:ext cx="169199" cy="169199"/>
                <a:chOff x="3958360" y="1690652"/>
                <a:chExt cx="169199" cy="169199"/>
              </a:xfrm>
            </p:grpSpPr>
            <p:sp>
              <p:nvSpPr>
                <p:cNvPr id="172" name="Ellips 171">
                  <a:extLst>
                    <a:ext uri="{FF2B5EF4-FFF2-40B4-BE49-F238E27FC236}">
                      <a16:creationId xmlns:a16="http://schemas.microsoft.com/office/drawing/2014/main" id="{D7DEE826-C90B-474A-9DDA-519F2102BE47}"/>
                    </a:ext>
                  </a:extLst>
                </p:cNvPr>
                <p:cNvSpPr>
                  <a:spLocks noChangeAspect="1"/>
                </p:cNvSpPr>
                <p:nvPr userDrawn="1"/>
              </p:nvSpPr>
              <p:spPr>
                <a:xfrm rot="10800000">
                  <a:off x="3970959" y="1703251"/>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73" name="Frihandsfigur: Form 172">
                  <a:extLst>
                    <a:ext uri="{FF2B5EF4-FFF2-40B4-BE49-F238E27FC236}">
                      <a16:creationId xmlns:a16="http://schemas.microsoft.com/office/drawing/2014/main" id="{1457D51D-255B-4F5C-ABE9-7C4387210413}"/>
                    </a:ext>
                  </a:extLst>
                </p:cNvPr>
                <p:cNvSpPr/>
                <p:nvPr userDrawn="1"/>
              </p:nvSpPr>
              <p:spPr>
                <a:xfrm rot="13493220">
                  <a:off x="3958360" y="1690652"/>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sp>
            <p:nvSpPr>
              <p:cNvPr id="170" name="Ellips 169">
                <a:extLst>
                  <a:ext uri="{FF2B5EF4-FFF2-40B4-BE49-F238E27FC236}">
                    <a16:creationId xmlns:a16="http://schemas.microsoft.com/office/drawing/2014/main" id="{03AC1F2F-F5B5-4826-AE6A-66BFA5D871B7}"/>
                  </a:ext>
                </a:extLst>
              </p:cNvPr>
              <p:cNvSpPr>
                <a:spLocks noChangeAspect="1"/>
              </p:cNvSpPr>
              <p:nvPr userDrawn="1"/>
            </p:nvSpPr>
            <p:spPr>
              <a:xfrm rot="10800000">
                <a:off x="3715909" y="1957656"/>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171" name="Frihandsfigur: Form 170">
                <a:extLst>
                  <a:ext uri="{FF2B5EF4-FFF2-40B4-BE49-F238E27FC236}">
                    <a16:creationId xmlns:a16="http://schemas.microsoft.com/office/drawing/2014/main" id="{D79184E5-E8CF-4F05-9820-8C59601DBEF5}"/>
                  </a:ext>
                </a:extLst>
              </p:cNvPr>
              <p:cNvSpPr/>
              <p:nvPr userDrawn="1"/>
            </p:nvSpPr>
            <p:spPr>
              <a:xfrm rot="2837658">
                <a:off x="3703308" y="1945056"/>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2" name="Grupp 21">
              <a:extLst>
                <a:ext uri="{FF2B5EF4-FFF2-40B4-BE49-F238E27FC236}">
                  <a16:creationId xmlns:a16="http://schemas.microsoft.com/office/drawing/2014/main" id="{506F4067-4728-4831-A9A9-D16D0812E036}"/>
                </a:ext>
              </a:extLst>
            </p:cNvPr>
            <p:cNvGrpSpPr/>
            <p:nvPr userDrawn="1"/>
          </p:nvGrpSpPr>
          <p:grpSpPr>
            <a:xfrm>
              <a:off x="5033124" y="1691676"/>
              <a:ext cx="423604" cy="424251"/>
              <a:chOff x="5033124" y="1691676"/>
              <a:chExt cx="423604" cy="424251"/>
            </a:xfrm>
          </p:grpSpPr>
          <p:cxnSp>
            <p:nvCxnSpPr>
              <p:cNvPr id="86" name="Rak koppling 85">
                <a:extLst>
                  <a:ext uri="{FF2B5EF4-FFF2-40B4-BE49-F238E27FC236}">
                    <a16:creationId xmlns:a16="http://schemas.microsoft.com/office/drawing/2014/main" id="{8811F51E-4294-4651-8801-17F807BFE58B}"/>
                  </a:ext>
                </a:extLst>
              </p:cNvPr>
              <p:cNvCxnSpPr>
                <a:cxnSpLocks/>
                <a:stCxn id="90" idx="2"/>
                <a:endCxn id="92" idx="2"/>
              </p:cNvCxnSpPr>
              <p:nvPr userDrawn="1"/>
            </p:nvCxnSpPr>
            <p:spPr>
              <a:xfrm flipH="1" flipV="1">
                <a:off x="5087254" y="17459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1" name="Ellips 90">
                <a:extLst>
                  <a:ext uri="{FF2B5EF4-FFF2-40B4-BE49-F238E27FC236}">
                    <a16:creationId xmlns:a16="http://schemas.microsoft.com/office/drawing/2014/main" id="{B69F45A0-58AB-4B1A-AADE-AB2B1C9E4AEA}"/>
                  </a:ext>
                </a:extLst>
              </p:cNvPr>
              <p:cNvSpPr>
                <a:spLocks noChangeAspect="1"/>
              </p:cNvSpPr>
              <p:nvPr userDrawn="1"/>
            </p:nvSpPr>
            <p:spPr>
              <a:xfrm rot="5400000">
                <a:off x="5045723" y="17042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2" name="Frihandsfigur: Form 91">
                <a:extLst>
                  <a:ext uri="{FF2B5EF4-FFF2-40B4-BE49-F238E27FC236}">
                    <a16:creationId xmlns:a16="http://schemas.microsoft.com/office/drawing/2014/main" id="{D000A52B-29C4-4358-8FAF-4DF64BDF9D1D}"/>
                  </a:ext>
                </a:extLst>
              </p:cNvPr>
              <p:cNvSpPr/>
              <p:nvPr userDrawn="1"/>
            </p:nvSpPr>
            <p:spPr>
              <a:xfrm rot="8093220">
                <a:off x="5033124" y="16916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89" name="Ellips 88">
                <a:extLst>
                  <a:ext uri="{FF2B5EF4-FFF2-40B4-BE49-F238E27FC236}">
                    <a16:creationId xmlns:a16="http://schemas.microsoft.com/office/drawing/2014/main" id="{2D5F5F93-DE53-463C-A116-0C473EFC9CC2}"/>
                  </a:ext>
                </a:extLst>
              </p:cNvPr>
              <p:cNvSpPr>
                <a:spLocks noChangeAspect="1"/>
              </p:cNvSpPr>
              <p:nvPr userDrawn="1"/>
            </p:nvSpPr>
            <p:spPr>
              <a:xfrm rot="5400000">
                <a:off x="5300128" y="19593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0" name="Frihandsfigur: Form 89">
                <a:extLst>
                  <a:ext uri="{FF2B5EF4-FFF2-40B4-BE49-F238E27FC236}">
                    <a16:creationId xmlns:a16="http://schemas.microsoft.com/office/drawing/2014/main" id="{C4E50EC7-8751-4788-9192-1B0CAD32A6DB}"/>
                  </a:ext>
                </a:extLst>
              </p:cNvPr>
              <p:cNvSpPr/>
              <p:nvPr userDrawn="1"/>
            </p:nvSpPr>
            <p:spPr>
              <a:xfrm rot="19037658">
                <a:off x="5287528" y="19467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1" name="Grupp 20">
              <a:extLst>
                <a:ext uri="{FF2B5EF4-FFF2-40B4-BE49-F238E27FC236}">
                  <a16:creationId xmlns:a16="http://schemas.microsoft.com/office/drawing/2014/main" id="{B692A3C4-CEA6-4AE9-8C3F-05C8F952AA30}"/>
                </a:ext>
              </a:extLst>
            </p:cNvPr>
            <p:cNvGrpSpPr/>
            <p:nvPr userDrawn="1"/>
          </p:nvGrpSpPr>
          <p:grpSpPr>
            <a:xfrm>
              <a:off x="3697524" y="3027276"/>
              <a:ext cx="423604" cy="424251"/>
              <a:chOff x="3697524" y="3027276"/>
              <a:chExt cx="423604" cy="424251"/>
            </a:xfrm>
          </p:grpSpPr>
          <p:cxnSp>
            <p:nvCxnSpPr>
              <p:cNvPr id="93" name="Rak koppling 92">
                <a:extLst>
                  <a:ext uri="{FF2B5EF4-FFF2-40B4-BE49-F238E27FC236}">
                    <a16:creationId xmlns:a16="http://schemas.microsoft.com/office/drawing/2014/main" id="{AF141E78-3265-42AC-A634-CA3B54868D91}"/>
                  </a:ext>
                </a:extLst>
              </p:cNvPr>
              <p:cNvCxnSpPr>
                <a:cxnSpLocks/>
                <a:stCxn id="97" idx="2"/>
                <a:endCxn id="99" idx="2"/>
              </p:cNvCxnSpPr>
              <p:nvPr userDrawn="1"/>
            </p:nvCxnSpPr>
            <p:spPr>
              <a:xfrm flipH="1" flipV="1">
                <a:off x="3751654" y="3081527"/>
                <a:ext cx="314041" cy="317002"/>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98" name="Ellips 97">
                <a:extLst>
                  <a:ext uri="{FF2B5EF4-FFF2-40B4-BE49-F238E27FC236}">
                    <a16:creationId xmlns:a16="http://schemas.microsoft.com/office/drawing/2014/main" id="{40895631-29D7-4EB9-85A1-A02A8A67D5BE}"/>
                  </a:ext>
                </a:extLst>
              </p:cNvPr>
              <p:cNvSpPr>
                <a:spLocks noChangeAspect="1"/>
              </p:cNvSpPr>
              <p:nvPr userDrawn="1"/>
            </p:nvSpPr>
            <p:spPr>
              <a:xfrm rot="5400000">
                <a:off x="3710123" y="3039875"/>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9" name="Frihandsfigur: Form 98">
                <a:extLst>
                  <a:ext uri="{FF2B5EF4-FFF2-40B4-BE49-F238E27FC236}">
                    <a16:creationId xmlns:a16="http://schemas.microsoft.com/office/drawing/2014/main" id="{7BD800AF-5D52-4E47-8734-FA60009DF69A}"/>
                  </a:ext>
                </a:extLst>
              </p:cNvPr>
              <p:cNvSpPr/>
              <p:nvPr userDrawn="1"/>
            </p:nvSpPr>
            <p:spPr>
              <a:xfrm rot="8093220">
                <a:off x="3697524" y="3027276"/>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96" name="Ellips 95">
                <a:extLst>
                  <a:ext uri="{FF2B5EF4-FFF2-40B4-BE49-F238E27FC236}">
                    <a16:creationId xmlns:a16="http://schemas.microsoft.com/office/drawing/2014/main" id="{00411149-4CE4-414E-8EBA-D979C1C7EFCE}"/>
                  </a:ext>
                </a:extLst>
              </p:cNvPr>
              <p:cNvSpPr>
                <a:spLocks noChangeAspect="1"/>
              </p:cNvSpPr>
              <p:nvPr userDrawn="1"/>
            </p:nvSpPr>
            <p:spPr>
              <a:xfrm rot="5400000">
                <a:off x="3964528" y="3294927"/>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97" name="Frihandsfigur: Form 96">
                <a:extLst>
                  <a:ext uri="{FF2B5EF4-FFF2-40B4-BE49-F238E27FC236}">
                    <a16:creationId xmlns:a16="http://schemas.microsoft.com/office/drawing/2014/main" id="{0FFEEC26-19A6-411D-BFBB-ACC2EADFD5DC}"/>
                  </a:ext>
                </a:extLst>
              </p:cNvPr>
              <p:cNvSpPr/>
              <p:nvPr userDrawn="1"/>
            </p:nvSpPr>
            <p:spPr>
              <a:xfrm rot="19037658">
                <a:off x="3951928" y="3282327"/>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nvGrpSpPr>
            <p:cNvPr id="23" name="Grupp 22">
              <a:extLst>
                <a:ext uri="{FF2B5EF4-FFF2-40B4-BE49-F238E27FC236}">
                  <a16:creationId xmlns:a16="http://schemas.microsoft.com/office/drawing/2014/main" id="{6E76AEC8-37BF-4366-B7AE-BE46E3E63955}"/>
                </a:ext>
              </a:extLst>
            </p:cNvPr>
            <p:cNvGrpSpPr/>
            <p:nvPr userDrawn="1"/>
          </p:nvGrpSpPr>
          <p:grpSpPr>
            <a:xfrm>
              <a:off x="5040000" y="3020400"/>
              <a:ext cx="424251" cy="423604"/>
              <a:chOff x="5040000" y="3020400"/>
              <a:chExt cx="424251" cy="423604"/>
            </a:xfrm>
          </p:grpSpPr>
          <p:cxnSp>
            <p:nvCxnSpPr>
              <p:cNvPr id="75" name="Rak koppling 74">
                <a:extLst>
                  <a:ext uri="{FF2B5EF4-FFF2-40B4-BE49-F238E27FC236}">
                    <a16:creationId xmlns:a16="http://schemas.microsoft.com/office/drawing/2014/main" id="{6BF3623F-DD84-4D46-B111-4EA41799AFC7}"/>
                  </a:ext>
                </a:extLst>
              </p:cNvPr>
              <p:cNvCxnSpPr>
                <a:cxnSpLocks/>
                <a:stCxn id="79" idx="2"/>
                <a:endCxn id="81" idx="2"/>
              </p:cNvCxnSpPr>
              <p:nvPr userDrawn="1"/>
            </p:nvCxnSpPr>
            <p:spPr>
              <a:xfrm flipV="1">
                <a:off x="5092998" y="3074530"/>
                <a:ext cx="317002" cy="314041"/>
              </a:xfrm>
              <a:prstGeom prst="line">
                <a:avLst/>
              </a:prstGeom>
              <a:ln w="28575" cap="rnd">
                <a:solidFill>
                  <a:schemeClr val="accent6"/>
                </a:solidFill>
                <a:prstDash val="sysDot"/>
                <a:round/>
              </a:ln>
            </p:spPr>
            <p:style>
              <a:lnRef idx="1">
                <a:schemeClr val="accent1"/>
              </a:lnRef>
              <a:fillRef idx="0">
                <a:schemeClr val="accent1"/>
              </a:fillRef>
              <a:effectRef idx="0">
                <a:schemeClr val="accent1"/>
              </a:effectRef>
              <a:fontRef idx="minor">
                <a:schemeClr val="tx1"/>
              </a:fontRef>
            </p:style>
          </p:cxnSp>
          <p:sp>
            <p:nvSpPr>
              <p:cNvPr id="80" name="Ellips 79">
                <a:extLst>
                  <a:ext uri="{FF2B5EF4-FFF2-40B4-BE49-F238E27FC236}">
                    <a16:creationId xmlns:a16="http://schemas.microsoft.com/office/drawing/2014/main" id="{B98C4B7D-41D2-4147-B00D-7DE9D7C1114F}"/>
                  </a:ext>
                </a:extLst>
              </p:cNvPr>
              <p:cNvSpPr>
                <a:spLocks noChangeAspect="1"/>
              </p:cNvSpPr>
              <p:nvPr userDrawn="1"/>
            </p:nvSpPr>
            <p:spPr>
              <a:xfrm rot="10800000">
                <a:off x="5307651" y="3032999"/>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81" name="Frihandsfigur: Form 80">
                <a:extLst>
                  <a:ext uri="{FF2B5EF4-FFF2-40B4-BE49-F238E27FC236}">
                    <a16:creationId xmlns:a16="http://schemas.microsoft.com/office/drawing/2014/main" id="{49572454-230C-4112-8A29-FC0D3E9F60B5}"/>
                  </a:ext>
                </a:extLst>
              </p:cNvPr>
              <p:cNvSpPr/>
              <p:nvPr userDrawn="1"/>
            </p:nvSpPr>
            <p:spPr>
              <a:xfrm rot="13493220">
                <a:off x="5295052" y="3020400"/>
                <a:ext cx="169199" cy="169199"/>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sp>
            <p:nvSpPr>
              <p:cNvPr id="78" name="Ellips 77">
                <a:extLst>
                  <a:ext uri="{FF2B5EF4-FFF2-40B4-BE49-F238E27FC236}">
                    <a16:creationId xmlns:a16="http://schemas.microsoft.com/office/drawing/2014/main" id="{7DA9CD65-CBE8-4A39-B884-D8070303A93F}"/>
                  </a:ext>
                </a:extLst>
              </p:cNvPr>
              <p:cNvSpPr>
                <a:spLocks noChangeAspect="1"/>
              </p:cNvSpPr>
              <p:nvPr userDrawn="1"/>
            </p:nvSpPr>
            <p:spPr>
              <a:xfrm rot="10800000">
                <a:off x="5052600" y="3287404"/>
                <a:ext cx="144000" cy="144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a:p>
            </p:txBody>
          </p:sp>
          <p:sp>
            <p:nvSpPr>
              <p:cNvPr id="79" name="Frihandsfigur: Form 78">
                <a:extLst>
                  <a:ext uri="{FF2B5EF4-FFF2-40B4-BE49-F238E27FC236}">
                    <a16:creationId xmlns:a16="http://schemas.microsoft.com/office/drawing/2014/main" id="{F60125B9-4C81-4148-BC37-1DAAD8D8AC39}"/>
                  </a:ext>
                </a:extLst>
              </p:cNvPr>
              <p:cNvSpPr/>
              <p:nvPr userDrawn="1"/>
            </p:nvSpPr>
            <p:spPr>
              <a:xfrm rot="2837658">
                <a:off x="5040000" y="3274804"/>
                <a:ext cx="169200" cy="169200"/>
              </a:xfrm>
              <a:custGeom>
                <a:avLst/>
                <a:gdLst>
                  <a:gd name="connsiteX0" fmla="*/ 432000 w 864000"/>
                  <a:gd name="connsiteY0" fmla="*/ 212400 h 864000"/>
                  <a:gd name="connsiteX1" fmla="*/ 212400 w 864000"/>
                  <a:gd name="connsiteY1" fmla="*/ 432000 h 864000"/>
                  <a:gd name="connsiteX2" fmla="*/ 432000 w 864000"/>
                  <a:gd name="connsiteY2" fmla="*/ 651600 h 864000"/>
                  <a:gd name="connsiteX3" fmla="*/ 651600 w 864000"/>
                  <a:gd name="connsiteY3" fmla="*/ 432000 h 864000"/>
                  <a:gd name="connsiteX4" fmla="*/ 432000 w 864000"/>
                  <a:gd name="connsiteY4" fmla="*/ 212400 h 864000"/>
                  <a:gd name="connsiteX5" fmla="*/ 432000 w 864000"/>
                  <a:gd name="connsiteY5" fmla="*/ 0 h 864000"/>
                  <a:gd name="connsiteX6" fmla="*/ 864000 w 864000"/>
                  <a:gd name="connsiteY6" fmla="*/ 432000 h 864000"/>
                  <a:gd name="connsiteX7" fmla="*/ 432000 w 864000"/>
                  <a:gd name="connsiteY7" fmla="*/ 864000 h 864000"/>
                  <a:gd name="connsiteX8" fmla="*/ 0 w 864000"/>
                  <a:gd name="connsiteY8" fmla="*/ 432000 h 864000"/>
                  <a:gd name="connsiteX9" fmla="*/ 432000 w 864000"/>
                  <a:gd name="connsiteY9"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432000" y="212400"/>
                    </a:moveTo>
                    <a:cubicBezTo>
                      <a:pt x="310718" y="212400"/>
                      <a:pt x="212400" y="310718"/>
                      <a:pt x="212400" y="432000"/>
                    </a:cubicBezTo>
                    <a:cubicBezTo>
                      <a:pt x="212400" y="553282"/>
                      <a:pt x="310718" y="651600"/>
                      <a:pt x="432000" y="651600"/>
                    </a:cubicBezTo>
                    <a:cubicBezTo>
                      <a:pt x="553282" y="651600"/>
                      <a:pt x="651600" y="553282"/>
                      <a:pt x="651600" y="432000"/>
                    </a:cubicBezTo>
                    <a:cubicBezTo>
                      <a:pt x="651600" y="310718"/>
                      <a:pt x="553282" y="212400"/>
                      <a:pt x="432000" y="212400"/>
                    </a:cubicBezTo>
                    <a:close/>
                    <a:moveTo>
                      <a:pt x="432000" y="0"/>
                    </a:moveTo>
                    <a:cubicBezTo>
                      <a:pt x="670587" y="0"/>
                      <a:pt x="864000" y="193413"/>
                      <a:pt x="864000" y="432000"/>
                    </a:cubicBezTo>
                    <a:cubicBezTo>
                      <a:pt x="864000" y="670587"/>
                      <a:pt x="670587" y="864000"/>
                      <a:pt x="432000" y="864000"/>
                    </a:cubicBezTo>
                    <a:cubicBezTo>
                      <a:pt x="193413" y="864000"/>
                      <a:pt x="0" y="670587"/>
                      <a:pt x="0" y="432000"/>
                    </a:cubicBezTo>
                    <a:cubicBezTo>
                      <a:pt x="0" y="193413"/>
                      <a:pt x="193413" y="0"/>
                      <a:pt x="43200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sz="2400"/>
              </a:p>
            </p:txBody>
          </p:sp>
        </p:grpSp>
      </p:grpSp>
      <p:sp>
        <p:nvSpPr>
          <p:cNvPr id="28" name="Platshållare för text 5">
            <a:extLst>
              <a:ext uri="{FF2B5EF4-FFF2-40B4-BE49-F238E27FC236}">
                <a16:creationId xmlns:a16="http://schemas.microsoft.com/office/drawing/2014/main" id="{BDB30B6A-721E-4BF0-9A5C-19BF7A1AAB31}"/>
              </a:ext>
            </a:extLst>
          </p:cNvPr>
          <p:cNvSpPr>
            <a:spLocks noGrp="1"/>
          </p:cNvSpPr>
          <p:nvPr>
            <p:ph type="body" sz="quarter" idx="25" hasCustomPrompt="1"/>
          </p:nvPr>
        </p:nvSpPr>
        <p:spPr>
          <a:xfrm rot="18900000">
            <a:off x="4929600" y="3225601"/>
            <a:ext cx="2308205" cy="364076"/>
          </a:xfrm>
        </p:spPr>
        <p:txBody>
          <a:bodyPr/>
          <a:lstStyle>
            <a:lvl1pPr marL="0" indent="0" algn="ctr">
              <a:lnSpc>
                <a:spcPts val="2267"/>
              </a:lnSpc>
              <a:buNone/>
              <a:defRPr lang="sv-SE" sz="2400" kern="1200" dirty="0">
                <a:solidFill>
                  <a:schemeClr val="tx1"/>
                </a:solidFill>
                <a:latin typeface="+mj-lt"/>
                <a:ea typeface="+mn-ea"/>
                <a:cs typeface="+mn-cs"/>
              </a:defRPr>
            </a:lvl1pPr>
          </a:lstStyle>
          <a:p>
            <a:pPr lvl="0"/>
            <a:r>
              <a:rPr lang="sv-SE" dirty="0"/>
              <a:t>Skriv text här</a:t>
            </a:r>
          </a:p>
        </p:txBody>
      </p:sp>
    </p:spTree>
    <p:extLst>
      <p:ext uri="{BB962C8B-B14F-4D97-AF65-F5344CB8AC3E}">
        <p14:creationId xmlns:p14="http://schemas.microsoft.com/office/powerpoint/2010/main" val="5814304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1">
          <p15:clr>
            <a:srgbClr val="FBAE40"/>
          </p15:clr>
        </p15:guide>
        <p15:guide id="4" pos="3719">
          <p15:clr>
            <a:srgbClr val="FBAE40"/>
          </p15:clr>
        </p15:guide>
        <p15:guide id="5" orient="horz" pos="2436">
          <p15:clr>
            <a:srgbClr val="FBAE40"/>
          </p15:clr>
        </p15:guide>
        <p15:guide id="7" orient="horz" pos="781">
          <p15:clr>
            <a:srgbClr val="FBAE40"/>
          </p15:clr>
        </p15:guide>
        <p15:guide id="8" orient="horz" pos="2074">
          <p15:clr>
            <a:srgbClr val="FBAE40"/>
          </p15:clr>
        </p15:guide>
        <p15:guide id="9" pos="3276">
          <p15:clr>
            <a:srgbClr val="FBAE40"/>
          </p15:clr>
        </p15:guide>
        <p15:guide id="10" pos="2426">
          <p15:clr>
            <a:srgbClr val="FBAE40"/>
          </p15:clr>
        </p15:guide>
        <p15:guide id="11" orient="horz" pos="107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grafik - tre färgade blo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768BF-B430-4B81-AF80-A20754ED3846}"/>
              </a:ext>
            </a:extLst>
          </p:cNvPr>
          <p:cNvSpPr>
            <a:spLocks noGrp="1"/>
          </p:cNvSpPr>
          <p:nvPr>
            <p:ph type="title"/>
          </p:nvPr>
        </p:nvSpPr>
        <p:spPr/>
        <p:txBody>
          <a:body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2063816"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4852031"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7640244" y="2404800"/>
            <a:ext cx="2304000" cy="519851"/>
          </a:xfrm>
          <a:prstGeom prst="round2SameRect">
            <a:avLst/>
          </a:prstGeom>
          <a:noFill/>
          <a:ln w="31750" cap="rnd">
            <a:solidFill>
              <a:schemeClr val="bg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bg2"/>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919816" y="2924693"/>
            <a:ext cx="2592000" cy="2688000"/>
          </a:xfrm>
          <a:prstGeom prst="roundRect">
            <a:avLst>
              <a:gd name="adj" fmla="val 4245"/>
            </a:avLst>
          </a:prstGeom>
          <a:solidFill>
            <a:schemeClr val="accent4"/>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4710952" y="2923272"/>
            <a:ext cx="2592000" cy="2688000"/>
          </a:xfrm>
          <a:prstGeom prst="roundRect">
            <a:avLst>
              <a:gd name="adj" fmla="val 4245"/>
            </a:avLst>
          </a:prstGeom>
          <a:solidFill>
            <a:schemeClr val="accent1"/>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7502088" y="2924693"/>
            <a:ext cx="2592000" cy="2688000"/>
          </a:xfrm>
          <a:prstGeom prst="roundRect">
            <a:avLst>
              <a:gd name="adj" fmla="val 4245"/>
            </a:avLst>
          </a:prstGeom>
          <a:solidFill>
            <a:schemeClr val="accent3"/>
          </a:solidFill>
          <a:ln w="28575">
            <a:solidFill>
              <a:schemeClr val="bg2"/>
            </a:solid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lang="sv-SE" sz="1667" b="0" kern="1200" dirty="0">
                <a:solidFill>
                  <a:schemeClr val="bg2"/>
                </a:solidFill>
                <a:latin typeface="+mj-lt"/>
                <a:ea typeface="+mn-ea"/>
                <a:cs typeface="+mn-cs"/>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3" name="Platshållare för datum 10">
            <a:extLst>
              <a:ext uri="{FF2B5EF4-FFF2-40B4-BE49-F238E27FC236}">
                <a16:creationId xmlns:a16="http://schemas.microsoft.com/office/drawing/2014/main" id="{FF1AD904-D63D-1942-A6D1-867FE88A7693}"/>
              </a:ext>
            </a:extLst>
          </p:cNvPr>
          <p:cNvSpPr>
            <a:spLocks noGrp="1"/>
          </p:cNvSpPr>
          <p:nvPr>
            <p:ph type="dt" sz="half" idx="10"/>
          </p:nvPr>
        </p:nvSpPr>
        <p:spPr/>
        <p:txBody>
          <a:bodyPr/>
          <a:lstStyle/>
          <a:p>
            <a:endParaRPr lang="sv-SE"/>
          </a:p>
        </p:txBody>
      </p:sp>
      <p:sp>
        <p:nvSpPr>
          <p:cNvPr id="4" name="Platshållare för sidfot 11">
            <a:extLst>
              <a:ext uri="{FF2B5EF4-FFF2-40B4-BE49-F238E27FC236}">
                <a16:creationId xmlns:a16="http://schemas.microsoft.com/office/drawing/2014/main" id="{B5A665AA-E24F-8843-9E93-CF1AE64B35F3}"/>
              </a:ext>
            </a:extLst>
          </p:cNvPr>
          <p:cNvSpPr>
            <a:spLocks noGrp="1"/>
          </p:cNvSpPr>
          <p:nvPr>
            <p:ph type="ftr" sz="quarter" idx="11"/>
          </p:nvPr>
        </p:nvSpPr>
        <p:spPr/>
        <p:txBody>
          <a:bodyPr/>
          <a:lstStyle/>
          <a:p>
            <a:r>
              <a:rPr lang="sv-SE"/>
              <a:t>Unionen</a:t>
            </a:r>
          </a:p>
        </p:txBody>
      </p:sp>
      <p:sp>
        <p:nvSpPr>
          <p:cNvPr id="5" name="Platshållare för bildnummer 12">
            <a:extLst>
              <a:ext uri="{FF2B5EF4-FFF2-40B4-BE49-F238E27FC236}">
                <a16:creationId xmlns:a16="http://schemas.microsoft.com/office/drawing/2014/main" id="{9C815722-888F-BF46-986D-F88342B1D9F1}"/>
              </a:ext>
            </a:extLst>
          </p:cNvPr>
          <p:cNvSpPr>
            <a:spLocks noGrp="1"/>
          </p:cNvSpPr>
          <p:nvPr>
            <p:ph type="sldNum" sz="quarter" idx="12"/>
          </p:nvPr>
        </p:nvSpPr>
        <p:spPr/>
        <p:txBody>
          <a:bodyPr/>
          <a:lstStyle/>
          <a:p>
            <a:fld id="{E4218C53-6AA3-834F-8ED4-DCDDBC41A75D}" type="slidenum">
              <a:rPr lang="sv-SE" smtClean="0"/>
              <a:t>‹#›</a:t>
            </a:fld>
            <a:endParaRPr lang="sv-SE"/>
          </a:p>
        </p:txBody>
      </p:sp>
    </p:spTree>
    <p:extLst>
      <p:ext uri="{BB962C8B-B14F-4D97-AF65-F5344CB8AC3E}">
        <p14:creationId xmlns:p14="http://schemas.microsoft.com/office/powerpoint/2010/main" val="2965358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fografik - tre färgade block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FE9A40-920F-4132-9E52-8087B8319956}"/>
              </a:ext>
            </a:extLst>
          </p:cNvPr>
          <p:cNvSpPr>
            <a:spLocks noGrp="1"/>
          </p:cNvSpPr>
          <p:nvPr>
            <p:ph type="title"/>
          </p:nvPr>
        </p:nvSpPr>
        <p:spPr/>
        <p:txBody>
          <a:bodyPr/>
          <a:lstStyle>
            <a:lvl1pPr>
              <a:defRPr>
                <a:solidFill>
                  <a:schemeClr val="tx2"/>
                </a:solidFill>
              </a:defRPr>
            </a:lvl1pPr>
          </a:lstStyle>
          <a:p>
            <a:r>
              <a:rPr lang="sv-SE"/>
              <a:t>Klicka här för att ändra mall för rubrikformat</a:t>
            </a:r>
          </a:p>
        </p:txBody>
      </p:sp>
      <p:sp>
        <p:nvSpPr>
          <p:cNvPr id="9" name="Platshållare för text 2">
            <a:extLst>
              <a:ext uri="{FF2B5EF4-FFF2-40B4-BE49-F238E27FC236}">
                <a16:creationId xmlns:a16="http://schemas.microsoft.com/office/drawing/2014/main" id="{0DE48048-1B70-4262-B945-CB9B517F00A8}"/>
              </a:ext>
            </a:extLst>
          </p:cNvPr>
          <p:cNvSpPr>
            <a:spLocks noGrp="1"/>
          </p:cNvSpPr>
          <p:nvPr>
            <p:ph type="body" sz="quarter" idx="13"/>
          </p:nvPr>
        </p:nvSpPr>
        <p:spPr>
          <a:xfrm>
            <a:off x="2063816" y="2404800"/>
            <a:ext cx="2304000" cy="519851"/>
          </a:xfrm>
          <a:prstGeom prst="round2SameRect">
            <a:avLst/>
          </a:prstGeom>
          <a:ln w="31750" cap="rnd">
            <a:solidFill>
              <a:schemeClr val="accent4"/>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7" name="Platshållare för text 3">
            <a:extLst>
              <a:ext uri="{FF2B5EF4-FFF2-40B4-BE49-F238E27FC236}">
                <a16:creationId xmlns:a16="http://schemas.microsoft.com/office/drawing/2014/main" id="{1A8F0C42-6D55-42D9-8880-7667ED26C7C3}"/>
              </a:ext>
            </a:extLst>
          </p:cNvPr>
          <p:cNvSpPr>
            <a:spLocks noGrp="1"/>
          </p:cNvSpPr>
          <p:nvPr>
            <p:ph type="body" sz="quarter" idx="15"/>
          </p:nvPr>
        </p:nvSpPr>
        <p:spPr>
          <a:xfrm>
            <a:off x="4852031" y="2404800"/>
            <a:ext cx="2304000" cy="519851"/>
          </a:xfrm>
          <a:prstGeom prst="round2SameRect">
            <a:avLst/>
          </a:prstGeom>
          <a:ln w="31750" cap="rnd">
            <a:solidFill>
              <a:schemeClr val="accent1"/>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8" name="Platshållare för text 4">
            <a:extLst>
              <a:ext uri="{FF2B5EF4-FFF2-40B4-BE49-F238E27FC236}">
                <a16:creationId xmlns:a16="http://schemas.microsoft.com/office/drawing/2014/main" id="{CE876487-F441-47E1-80A9-810D95E0BBA7}"/>
              </a:ext>
            </a:extLst>
          </p:cNvPr>
          <p:cNvSpPr>
            <a:spLocks noGrp="1"/>
          </p:cNvSpPr>
          <p:nvPr>
            <p:ph type="body" sz="quarter" idx="18"/>
          </p:nvPr>
        </p:nvSpPr>
        <p:spPr>
          <a:xfrm>
            <a:off x="7640244" y="2404800"/>
            <a:ext cx="2304000" cy="519851"/>
          </a:xfrm>
          <a:prstGeom prst="round2SameRect">
            <a:avLst/>
          </a:prstGeom>
          <a:ln w="31750" cap="rnd">
            <a:solidFill>
              <a:schemeClr val="accent3"/>
            </a:solidFill>
            <a:prstDash val="sysDot"/>
          </a:ln>
        </p:spPr>
        <p:txBody>
          <a:bodyPr tIns="57600" bIns="57600" anchor="b">
            <a:noAutofit/>
          </a:bodyPr>
          <a:lstStyle>
            <a:lvl1pPr marL="0" indent="0" algn="ctr">
              <a:lnSpc>
                <a:spcPts val="1333"/>
              </a:lnSpc>
              <a:spcBef>
                <a:spcPts val="0"/>
              </a:spcBef>
              <a:spcAft>
                <a:spcPts val="0"/>
              </a:spcAft>
              <a:buNone/>
              <a:defRPr sz="1667" b="0">
                <a:solidFill>
                  <a:schemeClr val="tx1"/>
                </a:solidFill>
                <a:latin typeface="+mj-lt"/>
              </a:defRPr>
            </a:lvl1pPr>
            <a:lvl2pPr marL="457189" indent="0">
              <a:lnSpc>
                <a:spcPct val="100000"/>
              </a:lnSpc>
              <a:buNone/>
              <a:defRPr sz="2133">
                <a:solidFill>
                  <a:schemeClr val="accent5"/>
                </a:solidFill>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a:t>Klicka här för att ändra format på bakgrundstexten</a:t>
            </a:r>
          </a:p>
        </p:txBody>
      </p:sp>
      <p:sp>
        <p:nvSpPr>
          <p:cNvPr id="10" name="Platshållare för text 5">
            <a:extLst>
              <a:ext uri="{FF2B5EF4-FFF2-40B4-BE49-F238E27FC236}">
                <a16:creationId xmlns:a16="http://schemas.microsoft.com/office/drawing/2014/main" id="{9B1B991D-20B8-4E65-B7F3-AC214D781DF7}"/>
              </a:ext>
            </a:extLst>
          </p:cNvPr>
          <p:cNvSpPr>
            <a:spLocks noGrp="1"/>
          </p:cNvSpPr>
          <p:nvPr>
            <p:ph type="body" sz="quarter" idx="14" hasCustomPrompt="1"/>
          </p:nvPr>
        </p:nvSpPr>
        <p:spPr>
          <a:xfrm>
            <a:off x="1919816" y="2924693"/>
            <a:ext cx="2592000" cy="2688000"/>
          </a:xfrm>
          <a:prstGeom prst="roundRect">
            <a:avLst>
              <a:gd name="adj" fmla="val 4245"/>
            </a:avLst>
          </a:prstGeom>
          <a:solidFill>
            <a:schemeClr val="accent4"/>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1" name="Platshållare för text 6">
            <a:extLst>
              <a:ext uri="{FF2B5EF4-FFF2-40B4-BE49-F238E27FC236}">
                <a16:creationId xmlns:a16="http://schemas.microsoft.com/office/drawing/2014/main" id="{7CB723BB-2A06-44FC-8AEA-C1EE371FF42E}"/>
              </a:ext>
            </a:extLst>
          </p:cNvPr>
          <p:cNvSpPr>
            <a:spLocks noGrp="1"/>
          </p:cNvSpPr>
          <p:nvPr>
            <p:ph type="body" sz="quarter" idx="19" hasCustomPrompt="1"/>
          </p:nvPr>
        </p:nvSpPr>
        <p:spPr>
          <a:xfrm>
            <a:off x="4710952" y="2923272"/>
            <a:ext cx="2592000" cy="2688000"/>
          </a:xfrm>
          <a:prstGeom prst="roundRect">
            <a:avLst>
              <a:gd name="adj" fmla="val 4245"/>
            </a:avLst>
          </a:prstGeom>
          <a:solidFill>
            <a:schemeClr val="accent1"/>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sz="1667" b="0">
                <a:solidFill>
                  <a:schemeClr val="bg2"/>
                </a:solidFill>
                <a:latin typeface="+mj-lt"/>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12" name="Platshållare för text 7">
            <a:extLst>
              <a:ext uri="{FF2B5EF4-FFF2-40B4-BE49-F238E27FC236}">
                <a16:creationId xmlns:a16="http://schemas.microsoft.com/office/drawing/2014/main" id="{479DDA7D-B5C4-44EC-9B7F-7B4FE77331B7}"/>
              </a:ext>
            </a:extLst>
          </p:cNvPr>
          <p:cNvSpPr>
            <a:spLocks noGrp="1"/>
          </p:cNvSpPr>
          <p:nvPr>
            <p:ph type="body" sz="quarter" idx="20" hasCustomPrompt="1"/>
          </p:nvPr>
        </p:nvSpPr>
        <p:spPr>
          <a:xfrm>
            <a:off x="7502088" y="2924693"/>
            <a:ext cx="2592000" cy="2688000"/>
          </a:xfrm>
          <a:prstGeom prst="roundRect">
            <a:avLst>
              <a:gd name="adj" fmla="val 4245"/>
            </a:avLst>
          </a:prstGeom>
          <a:solidFill>
            <a:schemeClr val="accent3"/>
          </a:solidFill>
          <a:ln w="28575">
            <a:noFill/>
            <a:prstDash val="solid"/>
          </a:ln>
        </p:spPr>
        <p:txBody>
          <a:bodyPr lIns="90000" tIns="90000" rIns="90000" bIns="90000" anchor="t">
            <a:noAutofit/>
          </a:bodyPr>
          <a:lstStyle>
            <a:lvl1pPr marL="43199" indent="-43199" algn="l">
              <a:lnSpc>
                <a:spcPts val="1520"/>
              </a:lnSpc>
              <a:spcBef>
                <a:spcPts val="667"/>
              </a:spcBef>
              <a:spcAft>
                <a:spcPts val="0"/>
              </a:spcAft>
              <a:buFont typeface="Paralucent Condensed Bd" panose="02000506030000020004" pitchFamily="50" charset="0"/>
              <a:buChar char=" "/>
              <a:defRPr lang="sv-SE" sz="1667" b="0" kern="1200" dirty="0">
                <a:solidFill>
                  <a:schemeClr val="bg2"/>
                </a:solidFill>
                <a:latin typeface="+mj-lt"/>
                <a:ea typeface="+mn-ea"/>
                <a:cs typeface="+mn-cs"/>
              </a:defRPr>
            </a:lvl1pPr>
            <a:lvl2pPr marL="169329" indent="-120648">
              <a:lnSpc>
                <a:spcPts val="1520"/>
              </a:lnSpc>
              <a:spcBef>
                <a:spcPts val="0"/>
              </a:spcBef>
              <a:buFont typeface="Arial" panose="020B0604020202020204" pitchFamily="34" charset="0"/>
              <a:buChar char="•"/>
              <a:defRPr sz="1600">
                <a:solidFill>
                  <a:schemeClr val="bg2"/>
                </a:solidFill>
                <a:latin typeface="+mn-lt"/>
              </a:defRPr>
            </a:lvl2pPr>
            <a:lvl3pPr marL="914377" indent="0">
              <a:lnSpc>
                <a:spcPct val="100000"/>
              </a:lnSpc>
              <a:buNone/>
              <a:defRPr sz="2133">
                <a:solidFill>
                  <a:schemeClr val="accent5"/>
                </a:solidFill>
              </a:defRPr>
            </a:lvl3pPr>
            <a:lvl4pPr marL="1371566" indent="0">
              <a:lnSpc>
                <a:spcPct val="100000"/>
              </a:lnSpc>
              <a:buNone/>
              <a:defRPr sz="2133">
                <a:solidFill>
                  <a:schemeClr val="accent5"/>
                </a:solidFill>
              </a:defRPr>
            </a:lvl4pPr>
            <a:lvl5pPr marL="1828754" indent="0">
              <a:lnSpc>
                <a:spcPct val="100000"/>
              </a:lnSpc>
              <a:buNone/>
              <a:defRPr sz="2133">
                <a:solidFill>
                  <a:schemeClr val="accent5"/>
                </a:solidFill>
              </a:defRPr>
            </a:lvl5pPr>
          </a:lstStyle>
          <a:p>
            <a:pPr lvl="0"/>
            <a:r>
              <a:rPr lang="sv-SE" dirty="0"/>
              <a:t>Text (tryck tabb för att få punktlista i stycket under)</a:t>
            </a:r>
          </a:p>
          <a:p>
            <a:pPr lvl="1"/>
            <a:r>
              <a:rPr lang="sv-SE" dirty="0"/>
              <a:t>Nivå 2</a:t>
            </a:r>
          </a:p>
        </p:txBody>
      </p:sp>
      <p:sp>
        <p:nvSpPr>
          <p:cNvPr id="6" name="Platshållare för datum 11">
            <a:extLst>
              <a:ext uri="{FF2B5EF4-FFF2-40B4-BE49-F238E27FC236}">
                <a16:creationId xmlns:a16="http://schemas.microsoft.com/office/drawing/2014/main" id="{CAF02BB9-42B8-4EF3-988B-B205C5590E66}"/>
              </a:ext>
            </a:extLst>
          </p:cNvPr>
          <p:cNvSpPr>
            <a:spLocks noGrp="1"/>
          </p:cNvSpPr>
          <p:nvPr>
            <p:ph type="dt" sz="half" idx="21"/>
          </p:nvPr>
        </p:nvSpPr>
        <p:spPr/>
        <p:txBody>
          <a:bodyPr/>
          <a:lstStyle>
            <a:lvl1pPr>
              <a:defRPr>
                <a:solidFill>
                  <a:schemeClr val="tx2"/>
                </a:solidFill>
              </a:defRPr>
            </a:lvl1pPr>
          </a:lstStyle>
          <a:p>
            <a:endParaRPr lang="sv-SE"/>
          </a:p>
        </p:txBody>
      </p:sp>
      <p:sp>
        <p:nvSpPr>
          <p:cNvPr id="13" name="Platshållare för sidfot 12">
            <a:extLst>
              <a:ext uri="{FF2B5EF4-FFF2-40B4-BE49-F238E27FC236}">
                <a16:creationId xmlns:a16="http://schemas.microsoft.com/office/drawing/2014/main" id="{D4DFD0C2-733E-4108-80EC-B67BED7B6233}"/>
              </a:ext>
            </a:extLst>
          </p:cNvPr>
          <p:cNvSpPr>
            <a:spLocks noGrp="1"/>
          </p:cNvSpPr>
          <p:nvPr>
            <p:ph type="ftr" sz="quarter" idx="22"/>
          </p:nvPr>
        </p:nvSpPr>
        <p:spPr/>
        <p:txBody>
          <a:bodyPr/>
          <a:lstStyle>
            <a:lvl1pPr>
              <a:defRPr>
                <a:solidFill>
                  <a:schemeClr val="tx2"/>
                </a:solidFill>
              </a:defRPr>
            </a:lvl1pPr>
          </a:lstStyle>
          <a:p>
            <a:r>
              <a:rPr lang="sv-SE"/>
              <a:t>Unionen</a:t>
            </a:r>
          </a:p>
        </p:txBody>
      </p:sp>
      <p:sp>
        <p:nvSpPr>
          <p:cNvPr id="14" name="Platshållare för bildnummer 13">
            <a:extLst>
              <a:ext uri="{FF2B5EF4-FFF2-40B4-BE49-F238E27FC236}">
                <a16:creationId xmlns:a16="http://schemas.microsoft.com/office/drawing/2014/main" id="{367151CA-E27B-47EA-9C3B-91A359CD0738}"/>
              </a:ext>
            </a:extLst>
          </p:cNvPr>
          <p:cNvSpPr>
            <a:spLocks noGrp="1"/>
          </p:cNvSpPr>
          <p:nvPr>
            <p:ph type="sldNum" sz="quarter" idx="23"/>
          </p:nvPr>
        </p:nvSpPr>
        <p:spPr/>
        <p:txBody>
          <a:bodyPr/>
          <a:lstStyle>
            <a:lvl1pPr>
              <a:defRPr>
                <a:solidFill>
                  <a:schemeClr val="tx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7200945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lutbild - logotyp animerad">
    <p:bg>
      <p:bgPr>
        <a:solidFill>
          <a:schemeClr val="tx2"/>
        </a:solidFill>
        <a:effectLst/>
      </p:bgPr>
    </p:bg>
    <p:spTree>
      <p:nvGrpSpPr>
        <p:cNvPr id="1" name=""/>
        <p:cNvGrpSpPr/>
        <p:nvPr/>
      </p:nvGrpSpPr>
      <p:grpSpPr>
        <a:xfrm>
          <a:off x="0" y="0"/>
          <a:ext cx="0" cy="0"/>
          <a:chOff x="0" y="0"/>
          <a:chExt cx="0" cy="0"/>
        </a:xfrm>
      </p:grpSpPr>
      <p:sp>
        <p:nvSpPr>
          <p:cNvPr id="3" name="Information om animerad logotyp">
            <a:extLst>
              <a:ext uri="{FF2B5EF4-FFF2-40B4-BE49-F238E27FC236}">
                <a16:creationId xmlns:a16="http://schemas.microsoft.com/office/drawing/2014/main" id="{B63D142D-7B91-49D5-B6C7-903E119467B7}"/>
              </a:ext>
            </a:extLst>
          </p:cNvPr>
          <p:cNvSpPr>
            <a:spLocks noGrp="1"/>
          </p:cNvSpPr>
          <p:nvPr>
            <p:ph type="body" sz="quarter" idx="10" hasCustomPrompt="1"/>
          </p:nvPr>
        </p:nvSpPr>
        <p:spPr>
          <a:xfrm>
            <a:off x="1915200" y="2112"/>
            <a:ext cx="8448939" cy="527381"/>
          </a:xfrm>
        </p:spPr>
        <p:txBody>
          <a:bodyPr/>
          <a:lstStyle>
            <a:lvl1pPr marL="0" indent="0" algn="l">
              <a:buNone/>
              <a:defRPr sz="3200">
                <a:solidFill>
                  <a:schemeClr val="bg2"/>
                </a:solidFill>
              </a:defRPr>
            </a:lvl1pPr>
            <a:lvl2pPr marL="366591" indent="0">
              <a:buNone/>
              <a:defRPr/>
            </a:lvl2pPr>
            <a:lvl3pPr marL="611385" indent="0">
              <a:buNone/>
              <a:defRPr/>
            </a:lvl3pPr>
            <a:lvl4pPr marL="851379" indent="0">
              <a:buNone/>
              <a:defRPr/>
            </a:lvl4pPr>
            <a:lvl5pPr marL="1091373" indent="0">
              <a:buNone/>
              <a:defRPr/>
            </a:lvl5pPr>
          </a:lstStyle>
          <a:p>
            <a:pPr lvl="0"/>
            <a:r>
              <a:rPr lang="sv-SE" dirty="0"/>
              <a:t>Animerad logotyp som syns i presentationsläge</a:t>
            </a:r>
          </a:p>
        </p:txBody>
      </p:sp>
      <p:pic>
        <p:nvPicPr>
          <p:cNvPr id="4" name="Unionen_Wide_Logo_Animation_NewColors_LoRes.mp4" descr="Unionen_Wide_Logo_Animation_NewColors_LoRes.mp4">
            <a:hlinkClick r:id="" action="ppaction://media"/>
            <a:extLst>
              <a:ext uri="{FF2B5EF4-FFF2-40B4-BE49-F238E27FC236}">
                <a16:creationId xmlns:a16="http://schemas.microsoft.com/office/drawing/2014/main" id="{B35A08C7-50DD-4C2D-8486-96C3679518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2112"/>
            <a:ext cx="12192000" cy="6858000"/>
          </a:xfrm>
          <a:prstGeom prst="rect">
            <a:avLst/>
          </a:prstGeom>
        </p:spPr>
      </p:pic>
    </p:spTree>
    <p:extLst>
      <p:ext uri="{BB962C8B-B14F-4D97-AF65-F5344CB8AC3E}">
        <p14:creationId xmlns:p14="http://schemas.microsoft.com/office/powerpoint/2010/main" val="1390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lutbild - logotyp statisk">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F1FFC50-6B4C-4EE5-9D3D-E4A53106DD67}"/>
              </a:ext>
            </a:extLst>
          </p:cNvPr>
          <p:cNvPicPr>
            <a:picLocks noChangeAspect="1"/>
          </p:cNvPicPr>
          <p:nvPr userDrawn="1"/>
        </p:nvPicPr>
        <p:blipFill>
          <a:blip r:embed="rId2"/>
          <a:stretch>
            <a:fillRect/>
          </a:stretch>
        </p:blipFill>
        <p:spPr>
          <a:xfrm>
            <a:off x="3796145" y="3064934"/>
            <a:ext cx="4470400" cy="728133"/>
          </a:xfrm>
          <a:prstGeom prst="rect">
            <a:avLst/>
          </a:prstGeom>
        </p:spPr>
      </p:pic>
    </p:spTree>
    <p:extLst>
      <p:ext uri="{BB962C8B-B14F-4D97-AF65-F5344CB8AC3E}">
        <p14:creationId xmlns:p14="http://schemas.microsoft.com/office/powerpoint/2010/main" val="313469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4" name="Platshållare för bild 10">
            <a:extLst>
              <a:ext uri="{FF2B5EF4-FFF2-40B4-BE49-F238E27FC236}">
                <a16:creationId xmlns:a16="http://schemas.microsoft.com/office/drawing/2014/main" id="{DBB2A943-29C0-4497-B0FC-42F00100CB0A}"/>
              </a:ext>
            </a:extLst>
          </p:cNvPr>
          <p:cNvSpPr>
            <a:spLocks noGrp="1"/>
          </p:cNvSpPr>
          <p:nvPr>
            <p:ph type="pic" sz="quarter" idx="11" hasCustomPrompt="1"/>
          </p:nvPr>
        </p:nvSpPr>
        <p:spPr>
          <a:xfrm>
            <a:off x="-2400" y="-3000"/>
            <a:ext cx="12196800" cy="6864000"/>
          </a:xfrm>
          <a:prstGeom prst="rect">
            <a:avLst/>
          </a:prstGeom>
          <a:solidFill>
            <a:srgbClr val="999999"/>
          </a:solidFill>
        </p:spPr>
        <p:txBody>
          <a:bodyPr tIns="72000"/>
          <a:lstStyle>
            <a:lvl1pPr marL="1915152" indent="0" algn="l">
              <a:lnSpc>
                <a:spcPts val="2533"/>
              </a:lnSpc>
              <a:spcBef>
                <a:spcPts val="0"/>
              </a:spcBef>
              <a:buNone/>
              <a:defRPr/>
            </a:lvl1pPr>
          </a:lstStyle>
          <a:p>
            <a:r>
              <a:rPr lang="sv-SE"/>
              <a:t>Klicka på ikonen för att lägga till en bild. </a:t>
            </a:r>
            <a:r>
              <a:rPr lang="sv-SE" err="1"/>
              <a:t>Unionenbilder</a:t>
            </a:r>
            <a:r>
              <a:rPr lang="sv-SE"/>
              <a:t> finns under fliken</a:t>
            </a:r>
            <a:br>
              <a:rPr lang="sv-SE"/>
            </a:br>
            <a:r>
              <a:rPr lang="sv-SE"/>
              <a:t>Unionen/</a:t>
            </a:r>
            <a:r>
              <a:rPr lang="sv-SE" err="1"/>
              <a:t>Bildbank</a:t>
            </a:r>
            <a:endParaRPr lang="sv-SE"/>
          </a:p>
        </p:txBody>
      </p:sp>
    </p:spTree>
    <p:extLst>
      <p:ext uri="{BB962C8B-B14F-4D97-AF65-F5344CB8AC3E}">
        <p14:creationId xmlns:p14="http://schemas.microsoft.com/office/powerpoint/2010/main" val="331845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8AB50-E733-1E47-804F-FFE6AC7D6B48}"/>
              </a:ext>
            </a:extLst>
          </p:cNvPr>
          <p:cNvSpPr>
            <a:spLocks noGrp="1"/>
          </p:cNvSpPr>
          <p:nvPr>
            <p:ph type="title" hasCustomPrompt="1"/>
          </p:nvPr>
        </p:nvSpPr>
        <p:spPr>
          <a:xfrm>
            <a:off x="1919815" y="1124744"/>
            <a:ext cx="7680000" cy="2856840"/>
          </a:xfrm>
        </p:spPr>
        <p:txBody>
          <a:bodyPr anchor="b" anchorCtr="0"/>
          <a:lstStyle>
            <a:lvl1pPr marL="263993" indent="-263993">
              <a:lnSpc>
                <a:spcPts val="5333"/>
              </a:lnSpc>
              <a:defRPr>
                <a:solidFill>
                  <a:schemeClr val="bg2"/>
                </a:solidFill>
              </a:defRPr>
            </a:lvl1pPr>
          </a:lstStyle>
          <a:p>
            <a:r>
              <a:rPr lang="sv-SE" dirty="0"/>
              <a:t>”Skriv ditt citat här och vem du citerar nere till höger”.</a:t>
            </a:r>
          </a:p>
        </p:txBody>
      </p:sp>
      <p:sp>
        <p:nvSpPr>
          <p:cNvPr id="4" name="Platshållare för text 2">
            <a:extLst>
              <a:ext uri="{FF2B5EF4-FFF2-40B4-BE49-F238E27FC236}">
                <a16:creationId xmlns:a16="http://schemas.microsoft.com/office/drawing/2014/main" id="{B38F5A51-E43F-4BFD-8DA5-B262461ED9AE}"/>
              </a:ext>
            </a:extLst>
          </p:cNvPr>
          <p:cNvSpPr>
            <a:spLocks noGrp="1"/>
          </p:cNvSpPr>
          <p:nvPr>
            <p:ph type="body" sz="quarter" idx="13" hasCustomPrompt="1"/>
          </p:nvPr>
        </p:nvSpPr>
        <p:spPr>
          <a:xfrm>
            <a:off x="4723200" y="4004744"/>
            <a:ext cx="4876615" cy="240000"/>
          </a:xfrm>
          <a:prstGeom prst="rect">
            <a:avLst/>
          </a:prstGeom>
        </p:spPr>
        <p:txBody>
          <a:bodyPr tIns="0" bIns="0">
            <a:noAutofit/>
          </a:bodyPr>
          <a:lstStyle>
            <a:lvl1pPr marL="0" indent="0" algn="r">
              <a:lnSpc>
                <a:spcPct val="100000"/>
              </a:lnSpc>
              <a:spcBef>
                <a:spcPts val="0"/>
              </a:spcBef>
              <a:spcAft>
                <a:spcPts val="0"/>
              </a:spcAft>
              <a:buNone/>
              <a:defRPr lang="sv-SE" sz="2133" b="0" kern="1200" dirty="0">
                <a:solidFill>
                  <a:schemeClr val="bg2"/>
                </a:solidFill>
                <a:latin typeface="Paralucent Condensed Bd" panose="02000506030000020004" pitchFamily="50" charset="0"/>
                <a:ea typeface="+mn-ea"/>
                <a:cs typeface="Arial" panose="020B0604020202020204" pitchFamily="34" charset="0"/>
              </a:defRPr>
            </a:lvl1pPr>
            <a:lvl2pPr marL="457189" indent="0">
              <a:buNone/>
              <a:defRPr sz="2133" b="1">
                <a:solidFill>
                  <a:srgbClr val="B1DFAB"/>
                </a:solidFill>
              </a:defRPr>
            </a:lvl2pPr>
            <a:lvl3pPr marL="914377" indent="0">
              <a:buNone/>
              <a:defRPr sz="2133" b="1">
                <a:solidFill>
                  <a:srgbClr val="B1DFAB"/>
                </a:solidFill>
              </a:defRPr>
            </a:lvl3pPr>
            <a:lvl4pPr marL="1371566" indent="0">
              <a:buNone/>
              <a:defRPr sz="2133" b="1">
                <a:solidFill>
                  <a:srgbClr val="B1DFAB"/>
                </a:solidFill>
              </a:defRPr>
            </a:lvl4pPr>
            <a:lvl5pPr marL="1828754" indent="0">
              <a:buNone/>
              <a:defRPr sz="2133" b="1">
                <a:solidFill>
                  <a:srgbClr val="B1DFAB"/>
                </a:solidFill>
              </a:defRPr>
            </a:lvl5pPr>
          </a:lstStyle>
          <a:p>
            <a:pPr lvl="0"/>
            <a:r>
              <a:rPr lang="sv-SE" dirty="0"/>
              <a:t>Namn citerad person</a:t>
            </a:r>
          </a:p>
        </p:txBody>
      </p:sp>
      <p:sp>
        <p:nvSpPr>
          <p:cNvPr id="3" name="Platshållare för datum 3">
            <a:extLst>
              <a:ext uri="{FF2B5EF4-FFF2-40B4-BE49-F238E27FC236}">
                <a16:creationId xmlns:a16="http://schemas.microsoft.com/office/drawing/2014/main" id="{58854082-C68B-4C59-9B29-7AFB6475451B}"/>
              </a:ext>
            </a:extLst>
          </p:cNvPr>
          <p:cNvSpPr>
            <a:spLocks noGrp="1"/>
          </p:cNvSpPr>
          <p:nvPr>
            <p:ph type="dt" sz="half" idx="14"/>
          </p:nvPr>
        </p:nvSpPr>
        <p:spPr/>
        <p:txBody>
          <a:bodyPr/>
          <a:lstStyle/>
          <a:p>
            <a:endParaRPr lang="sv-SE">
              <a:solidFill>
                <a:schemeClr val="bg2"/>
              </a:solidFill>
            </a:endParaRPr>
          </a:p>
        </p:txBody>
      </p:sp>
      <p:sp>
        <p:nvSpPr>
          <p:cNvPr id="5" name="Platshållare för sidfot 4">
            <a:extLst>
              <a:ext uri="{FF2B5EF4-FFF2-40B4-BE49-F238E27FC236}">
                <a16:creationId xmlns:a16="http://schemas.microsoft.com/office/drawing/2014/main" id="{55B23755-E93B-46B7-A896-6E418782DBA2}"/>
              </a:ext>
            </a:extLst>
          </p:cNvPr>
          <p:cNvSpPr>
            <a:spLocks noGrp="1"/>
          </p:cNvSpPr>
          <p:nvPr>
            <p:ph type="ftr" sz="quarter" idx="15"/>
          </p:nvPr>
        </p:nvSpPr>
        <p:spPr/>
        <p:txBody>
          <a:bodyPr/>
          <a:lstStyle/>
          <a:p>
            <a:r>
              <a:rPr lang="sv-SE"/>
              <a:t>Unionen</a:t>
            </a:r>
          </a:p>
        </p:txBody>
      </p:sp>
      <p:sp>
        <p:nvSpPr>
          <p:cNvPr id="6" name="Platshållare för bildnummer 5">
            <a:extLst>
              <a:ext uri="{FF2B5EF4-FFF2-40B4-BE49-F238E27FC236}">
                <a16:creationId xmlns:a16="http://schemas.microsoft.com/office/drawing/2014/main" id="{3405DA1E-FAAA-4FC0-B28C-52B13A1C332D}"/>
              </a:ext>
            </a:extLst>
          </p:cNvPr>
          <p:cNvSpPr>
            <a:spLocks noGrp="1"/>
          </p:cNvSpPr>
          <p:nvPr>
            <p:ph type="sldNum" sz="quarter" idx="16"/>
          </p:nvPr>
        </p:nvSpPr>
        <p:spPr/>
        <p:txBody>
          <a:bodyPr/>
          <a:lstStyle/>
          <a:p>
            <a:fld id="{E4218C53-6AA3-834F-8ED4-DCDDBC41A75D}" type="slidenum">
              <a:rPr lang="sv-SE" smtClean="0"/>
              <a:pPr/>
              <a:t>‹#›</a:t>
            </a:fld>
            <a:endParaRPr lang="sv-SE"/>
          </a:p>
        </p:txBody>
      </p:sp>
    </p:spTree>
    <p:extLst>
      <p:ext uri="{BB962C8B-B14F-4D97-AF65-F5344CB8AC3E}">
        <p14:creationId xmlns:p14="http://schemas.microsoft.com/office/powerpoint/2010/main" val="121471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image" Target="../media/image1.jp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227DE57-E36C-B444-B4D2-21817BE5FCD2}"/>
              </a:ext>
            </a:extLst>
          </p:cNvPr>
          <p:cNvSpPr>
            <a:spLocks noGrp="1"/>
          </p:cNvSpPr>
          <p:nvPr>
            <p:ph type="title"/>
          </p:nvPr>
        </p:nvSpPr>
        <p:spPr>
          <a:xfrm>
            <a:off x="1919817" y="1147200"/>
            <a:ext cx="8257116" cy="1200000"/>
          </a:xfrm>
          <a:prstGeom prst="rect">
            <a:avLst/>
          </a:prstGeom>
        </p:spPr>
        <p:txBody>
          <a:bodyPr vert="horz" lIns="0" tIns="0" rIns="0" bIns="0" rtlCol="0" anchor="b" anchorCtr="0">
            <a:noAutofit/>
          </a:bodyPr>
          <a:lstStyle/>
          <a:p>
            <a:r>
              <a:rPr lang="sv-SE" dirty="0"/>
              <a:t>Klicka här för att lägga till text på två rader</a:t>
            </a:r>
          </a:p>
        </p:txBody>
      </p:sp>
      <p:sp>
        <p:nvSpPr>
          <p:cNvPr id="7" name="Platshållare för text 2">
            <a:extLst>
              <a:ext uri="{FF2B5EF4-FFF2-40B4-BE49-F238E27FC236}">
                <a16:creationId xmlns:a16="http://schemas.microsoft.com/office/drawing/2014/main" id="{01A725F1-26BF-41E5-8CA4-8AE2EA7B0A64}"/>
              </a:ext>
            </a:extLst>
          </p:cNvPr>
          <p:cNvSpPr>
            <a:spLocks noGrp="1"/>
          </p:cNvSpPr>
          <p:nvPr>
            <p:ph type="body" idx="1"/>
          </p:nvPr>
        </p:nvSpPr>
        <p:spPr>
          <a:xfrm>
            <a:off x="1919817" y="2468033"/>
            <a:ext cx="8257116" cy="316865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E997CAE-8495-7F4E-AF3D-5BB2C6AF4B10}"/>
              </a:ext>
            </a:extLst>
          </p:cNvPr>
          <p:cNvSpPr>
            <a:spLocks noGrp="1"/>
          </p:cNvSpPr>
          <p:nvPr>
            <p:ph type="dt" sz="half" idx="2"/>
          </p:nvPr>
        </p:nvSpPr>
        <p:spPr>
          <a:xfrm>
            <a:off x="1919817" y="6400802"/>
            <a:ext cx="589777" cy="202689"/>
          </a:xfrm>
          <a:prstGeom prst="rect">
            <a:avLst/>
          </a:prstGeom>
        </p:spPr>
        <p:txBody>
          <a:bodyPr vert="horz" lIns="0" tIns="0" rIns="0" bIns="0" rtlCol="0" anchor="t" anchorCtr="0"/>
          <a:lstStyle>
            <a:lvl1pPr algn="l">
              <a:defRPr sz="1200">
                <a:solidFill>
                  <a:schemeClr val="bg2"/>
                </a:solidFill>
              </a:defRPr>
            </a:lvl1pPr>
          </a:lstStyle>
          <a:p>
            <a:endParaRPr lang="sv-SE">
              <a:solidFill>
                <a:schemeClr val="bg2"/>
              </a:solidFill>
            </a:endParaRPr>
          </a:p>
        </p:txBody>
      </p:sp>
      <p:sp>
        <p:nvSpPr>
          <p:cNvPr id="5" name="Platshållare för sidfot 4">
            <a:extLst>
              <a:ext uri="{FF2B5EF4-FFF2-40B4-BE49-F238E27FC236}">
                <a16:creationId xmlns:a16="http://schemas.microsoft.com/office/drawing/2014/main" id="{4C773D1A-385D-3945-8401-26BCCE1E2854}"/>
              </a:ext>
            </a:extLst>
          </p:cNvPr>
          <p:cNvSpPr>
            <a:spLocks noGrp="1"/>
          </p:cNvSpPr>
          <p:nvPr>
            <p:ph type="ftr" sz="quarter" idx="3"/>
          </p:nvPr>
        </p:nvSpPr>
        <p:spPr>
          <a:xfrm>
            <a:off x="2509595" y="6400802"/>
            <a:ext cx="6672000" cy="202689"/>
          </a:xfrm>
          <a:prstGeom prst="rect">
            <a:avLst/>
          </a:prstGeom>
        </p:spPr>
        <p:txBody>
          <a:bodyPr vert="horz" lIns="0" tIns="0" rIns="0" bIns="0" rtlCol="0" anchor="t" anchorCtr="0"/>
          <a:lstStyle>
            <a:lvl1pPr algn="l">
              <a:defRPr sz="1200">
                <a:solidFill>
                  <a:schemeClr val="bg2"/>
                </a:solidFill>
              </a:defRPr>
            </a:lvl1pPr>
          </a:lstStyle>
          <a:p>
            <a:r>
              <a:rPr lang="sv-SE"/>
              <a:t>Unionen</a:t>
            </a:r>
          </a:p>
        </p:txBody>
      </p:sp>
      <p:sp>
        <p:nvSpPr>
          <p:cNvPr id="6" name="Platshållare för bildnummer 5">
            <a:extLst>
              <a:ext uri="{FF2B5EF4-FFF2-40B4-BE49-F238E27FC236}">
                <a16:creationId xmlns:a16="http://schemas.microsoft.com/office/drawing/2014/main" id="{F279AB52-FEB4-7541-A47B-D4A371C3BACB}"/>
              </a:ext>
            </a:extLst>
          </p:cNvPr>
          <p:cNvSpPr>
            <a:spLocks noGrp="1"/>
          </p:cNvSpPr>
          <p:nvPr>
            <p:ph type="sldNum" sz="quarter" idx="4"/>
          </p:nvPr>
        </p:nvSpPr>
        <p:spPr>
          <a:xfrm>
            <a:off x="9424964" y="6400802"/>
            <a:ext cx="751969" cy="202689"/>
          </a:xfrm>
          <a:prstGeom prst="rect">
            <a:avLst/>
          </a:prstGeom>
        </p:spPr>
        <p:txBody>
          <a:bodyPr vert="horz" lIns="0" tIns="0" rIns="0" bIns="0" rtlCol="0" anchor="t" anchorCtr="0"/>
          <a:lstStyle>
            <a:lvl1pPr algn="r">
              <a:defRPr sz="1200">
                <a:solidFill>
                  <a:schemeClr val="bg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3426864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sldNum="0" hdr="0" ftr="0" dt="0"/>
  <p:txStyles>
    <p:titleStyle>
      <a:lvl1pPr algn="l" defTabSz="914377" rtl="0" eaLnBrk="1" latinLnBrk="0" hangingPunct="1">
        <a:lnSpc>
          <a:spcPts val="5333"/>
        </a:lnSpc>
        <a:spcBef>
          <a:spcPct val="0"/>
        </a:spcBef>
        <a:buNone/>
        <a:defRPr sz="5600" b="0" kern="1200">
          <a:solidFill>
            <a:schemeClr val="bg2"/>
          </a:solidFill>
          <a:latin typeface="+mj-lt"/>
          <a:ea typeface="+mj-ea"/>
          <a:cs typeface="+mj-cs"/>
        </a:defRPr>
      </a:lvl1pPr>
    </p:titleStyle>
    <p:bodyStyle>
      <a:lvl1pPr marL="335992" indent="-335992" algn="l" defTabSz="914377" rtl="0" eaLnBrk="1" latinLnBrk="0" hangingPunct="1">
        <a:lnSpc>
          <a:spcPts val="3067"/>
        </a:lnSpc>
        <a:spcBef>
          <a:spcPts val="1067"/>
        </a:spcBef>
        <a:spcAft>
          <a:spcPts val="0"/>
        </a:spcAft>
        <a:buFont typeface="Arial" panose="020B0604020202020204" pitchFamily="34" charset="0"/>
        <a:buChar char="•"/>
        <a:defRPr lang="sv-SE" sz="3200" b="0" kern="1200" smtClean="0">
          <a:solidFill>
            <a:schemeClr val="bg2"/>
          </a:solidFill>
          <a:latin typeface="+mn-lt"/>
          <a:ea typeface="+mn-ea"/>
          <a:cs typeface="+mn-cs"/>
        </a:defRPr>
      </a:lvl1pPr>
      <a:lvl2pPr marL="595185"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2pPr>
      <a:lvl3pPr marL="839979"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3pPr>
      <a:lvl4pPr marL="1079973"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4pPr>
      <a:lvl5pPr marL="1319967" indent="-228594" algn="l" defTabSz="914377" rtl="0" eaLnBrk="1" latinLnBrk="0" hangingPunct="1">
        <a:lnSpc>
          <a:spcPts val="2667"/>
        </a:lnSpc>
        <a:spcBef>
          <a:spcPts val="500"/>
        </a:spcBef>
        <a:buFont typeface="Arial" panose="020B0604020202020204" pitchFamily="34" charset="0"/>
        <a:buChar char="•"/>
        <a:defRPr lang="sv-SE" sz="2667"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13">
          <p15:clr>
            <a:srgbClr val="F26B43"/>
          </p15:clr>
        </p15:guide>
        <p15:guide id="2" pos="2880">
          <p15:clr>
            <a:srgbClr val="F26B43"/>
          </p15:clr>
        </p15:guide>
        <p15:guide id="3" orient="horz" pos="1620">
          <p15:clr>
            <a:srgbClr val="F26B43"/>
          </p15:clr>
        </p15:guide>
        <p15:guide id="4" orient="horz" pos="2663">
          <p15:clr>
            <a:srgbClr val="F26B43"/>
          </p15:clr>
        </p15:guide>
        <p15:guide id="5" orient="horz" pos="1030">
          <p15:clr>
            <a:srgbClr val="F26B43"/>
          </p15:clr>
        </p15:guide>
        <p15:guide id="6" orient="horz" pos="11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227DE57-E36C-B444-B4D2-21817BE5FCD2}"/>
              </a:ext>
            </a:extLst>
          </p:cNvPr>
          <p:cNvSpPr>
            <a:spLocks noGrp="1"/>
          </p:cNvSpPr>
          <p:nvPr>
            <p:ph type="title"/>
          </p:nvPr>
        </p:nvSpPr>
        <p:spPr>
          <a:xfrm>
            <a:off x="1919817" y="1147200"/>
            <a:ext cx="8257116" cy="1200000"/>
          </a:xfrm>
          <a:prstGeom prst="rect">
            <a:avLst/>
          </a:prstGeom>
        </p:spPr>
        <p:txBody>
          <a:bodyPr vert="horz" lIns="0" tIns="0" rIns="0" bIns="0" rtlCol="0" anchor="b" anchorCtr="0">
            <a:noAutofit/>
          </a:bodyPr>
          <a:lstStyle/>
          <a:p>
            <a:r>
              <a:rPr lang="sv-SE" dirty="0"/>
              <a:t>Klicka här för att lägga till text på två rader</a:t>
            </a:r>
          </a:p>
        </p:txBody>
      </p:sp>
      <p:sp>
        <p:nvSpPr>
          <p:cNvPr id="7" name="Platshållare för text 2">
            <a:extLst>
              <a:ext uri="{FF2B5EF4-FFF2-40B4-BE49-F238E27FC236}">
                <a16:creationId xmlns:a16="http://schemas.microsoft.com/office/drawing/2014/main" id="{01A725F1-26BF-41E5-8CA4-8AE2EA7B0A64}"/>
              </a:ext>
            </a:extLst>
          </p:cNvPr>
          <p:cNvSpPr>
            <a:spLocks noGrp="1"/>
          </p:cNvSpPr>
          <p:nvPr>
            <p:ph type="body" idx="1"/>
          </p:nvPr>
        </p:nvSpPr>
        <p:spPr>
          <a:xfrm>
            <a:off x="1919817" y="2468033"/>
            <a:ext cx="8257116" cy="316865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E997CAE-8495-7F4E-AF3D-5BB2C6AF4B10}"/>
              </a:ext>
            </a:extLst>
          </p:cNvPr>
          <p:cNvSpPr>
            <a:spLocks noGrp="1"/>
          </p:cNvSpPr>
          <p:nvPr>
            <p:ph type="dt" sz="half" idx="2"/>
          </p:nvPr>
        </p:nvSpPr>
        <p:spPr>
          <a:xfrm>
            <a:off x="1919817" y="6400802"/>
            <a:ext cx="589777" cy="202689"/>
          </a:xfrm>
          <a:prstGeom prst="rect">
            <a:avLst/>
          </a:prstGeom>
        </p:spPr>
        <p:txBody>
          <a:bodyPr vert="horz" lIns="0" tIns="0" rIns="0" bIns="0" rtlCol="0" anchor="t" anchorCtr="0"/>
          <a:lstStyle>
            <a:lvl1pPr algn="l">
              <a:defRPr sz="1200">
                <a:solidFill>
                  <a:schemeClr val="bg2"/>
                </a:solidFill>
              </a:defRPr>
            </a:lvl1pPr>
          </a:lstStyle>
          <a:p>
            <a:endParaRPr lang="sv-SE">
              <a:solidFill>
                <a:schemeClr val="bg2"/>
              </a:solidFill>
            </a:endParaRPr>
          </a:p>
        </p:txBody>
      </p:sp>
      <p:sp>
        <p:nvSpPr>
          <p:cNvPr id="5" name="Platshållare för sidfot 4">
            <a:extLst>
              <a:ext uri="{FF2B5EF4-FFF2-40B4-BE49-F238E27FC236}">
                <a16:creationId xmlns:a16="http://schemas.microsoft.com/office/drawing/2014/main" id="{4C773D1A-385D-3945-8401-26BCCE1E2854}"/>
              </a:ext>
            </a:extLst>
          </p:cNvPr>
          <p:cNvSpPr>
            <a:spLocks noGrp="1"/>
          </p:cNvSpPr>
          <p:nvPr>
            <p:ph type="ftr" sz="quarter" idx="3"/>
          </p:nvPr>
        </p:nvSpPr>
        <p:spPr>
          <a:xfrm>
            <a:off x="2509595" y="6400802"/>
            <a:ext cx="6672000" cy="202689"/>
          </a:xfrm>
          <a:prstGeom prst="rect">
            <a:avLst/>
          </a:prstGeom>
        </p:spPr>
        <p:txBody>
          <a:bodyPr vert="horz" lIns="0" tIns="0" rIns="0" bIns="0" rtlCol="0" anchor="t" anchorCtr="0"/>
          <a:lstStyle>
            <a:lvl1pPr algn="l">
              <a:defRPr sz="1200">
                <a:solidFill>
                  <a:schemeClr val="bg2"/>
                </a:solidFill>
              </a:defRPr>
            </a:lvl1pPr>
          </a:lstStyle>
          <a:p>
            <a:r>
              <a:rPr lang="sv-SE"/>
              <a:t>Unionen</a:t>
            </a:r>
          </a:p>
        </p:txBody>
      </p:sp>
      <p:sp>
        <p:nvSpPr>
          <p:cNvPr id="6" name="Platshållare för bildnummer 5">
            <a:extLst>
              <a:ext uri="{FF2B5EF4-FFF2-40B4-BE49-F238E27FC236}">
                <a16:creationId xmlns:a16="http://schemas.microsoft.com/office/drawing/2014/main" id="{F279AB52-FEB4-7541-A47B-D4A371C3BACB}"/>
              </a:ext>
            </a:extLst>
          </p:cNvPr>
          <p:cNvSpPr>
            <a:spLocks noGrp="1"/>
          </p:cNvSpPr>
          <p:nvPr>
            <p:ph type="sldNum" sz="quarter" idx="4"/>
          </p:nvPr>
        </p:nvSpPr>
        <p:spPr>
          <a:xfrm>
            <a:off x="9424964" y="6400802"/>
            <a:ext cx="751969" cy="202689"/>
          </a:xfrm>
          <a:prstGeom prst="rect">
            <a:avLst/>
          </a:prstGeom>
        </p:spPr>
        <p:txBody>
          <a:bodyPr vert="horz" lIns="0" tIns="0" rIns="0" bIns="0" rtlCol="0" anchor="t" anchorCtr="0"/>
          <a:lstStyle>
            <a:lvl1pPr algn="r">
              <a:defRPr sz="1200">
                <a:solidFill>
                  <a:schemeClr val="bg2"/>
                </a:solidFill>
              </a:defRPr>
            </a:lvl1pPr>
          </a:lstStyle>
          <a:p>
            <a:fld id="{E4218C53-6AA3-834F-8ED4-DCDDBC41A75D}" type="slidenum">
              <a:rPr lang="sv-SE" smtClean="0"/>
              <a:pPr/>
              <a:t>‹#›</a:t>
            </a:fld>
            <a:endParaRPr lang="sv-SE"/>
          </a:p>
        </p:txBody>
      </p:sp>
    </p:spTree>
    <p:extLst>
      <p:ext uri="{BB962C8B-B14F-4D97-AF65-F5344CB8AC3E}">
        <p14:creationId xmlns:p14="http://schemas.microsoft.com/office/powerpoint/2010/main" val="22888848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hf sldNum="0" hdr="0" ftr="0" dt="0"/>
  <p:txStyles>
    <p:titleStyle>
      <a:lvl1pPr algn="l" defTabSz="914377" rtl="0" eaLnBrk="1" latinLnBrk="0" hangingPunct="1">
        <a:lnSpc>
          <a:spcPts val="5333"/>
        </a:lnSpc>
        <a:spcBef>
          <a:spcPct val="0"/>
        </a:spcBef>
        <a:buNone/>
        <a:defRPr sz="5600" b="0" kern="1200">
          <a:solidFill>
            <a:schemeClr val="bg2"/>
          </a:solidFill>
          <a:latin typeface="+mj-lt"/>
          <a:ea typeface="+mj-ea"/>
          <a:cs typeface="+mj-cs"/>
        </a:defRPr>
      </a:lvl1pPr>
    </p:titleStyle>
    <p:bodyStyle>
      <a:lvl1pPr marL="335992" indent="-335992" algn="l" defTabSz="914377" rtl="0" eaLnBrk="1" latinLnBrk="0" hangingPunct="1">
        <a:lnSpc>
          <a:spcPts val="3067"/>
        </a:lnSpc>
        <a:spcBef>
          <a:spcPts val="1067"/>
        </a:spcBef>
        <a:spcAft>
          <a:spcPts val="0"/>
        </a:spcAft>
        <a:buFont typeface="Arial" panose="020B0604020202020204" pitchFamily="34" charset="0"/>
        <a:buChar char="•"/>
        <a:defRPr lang="sv-SE" sz="3200" b="0" kern="1200" smtClean="0">
          <a:solidFill>
            <a:schemeClr val="bg2"/>
          </a:solidFill>
          <a:latin typeface="+mn-lt"/>
          <a:ea typeface="+mn-ea"/>
          <a:cs typeface="+mn-cs"/>
        </a:defRPr>
      </a:lvl1pPr>
      <a:lvl2pPr marL="595185"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2pPr>
      <a:lvl3pPr marL="839979"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3pPr>
      <a:lvl4pPr marL="1079973" indent="-228594" algn="l" defTabSz="914377" rtl="0" eaLnBrk="1" latinLnBrk="0" hangingPunct="1">
        <a:lnSpc>
          <a:spcPts val="2667"/>
        </a:lnSpc>
        <a:spcBef>
          <a:spcPts val="500"/>
        </a:spcBef>
        <a:buFont typeface="Arial" panose="020B0604020202020204" pitchFamily="34" charset="0"/>
        <a:buChar char="•"/>
        <a:defRPr lang="sv-SE" sz="2667" kern="1200" smtClean="0">
          <a:solidFill>
            <a:schemeClr val="bg2"/>
          </a:solidFill>
          <a:latin typeface="+mn-lt"/>
          <a:ea typeface="+mn-ea"/>
          <a:cs typeface="+mn-cs"/>
        </a:defRPr>
      </a:lvl4pPr>
      <a:lvl5pPr marL="1319967" indent="-228594" algn="l" defTabSz="914377" rtl="0" eaLnBrk="1" latinLnBrk="0" hangingPunct="1">
        <a:lnSpc>
          <a:spcPts val="2667"/>
        </a:lnSpc>
        <a:spcBef>
          <a:spcPts val="500"/>
        </a:spcBef>
        <a:buFont typeface="Arial" panose="020B0604020202020204" pitchFamily="34" charset="0"/>
        <a:buChar char="•"/>
        <a:defRPr lang="sv-SE" sz="2667"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13">
          <p15:clr>
            <a:srgbClr val="F26B43"/>
          </p15:clr>
        </p15:guide>
        <p15:guide id="2" pos="2880">
          <p15:clr>
            <a:srgbClr val="F26B43"/>
          </p15:clr>
        </p15:guide>
        <p15:guide id="3" orient="horz" pos="1620">
          <p15:clr>
            <a:srgbClr val="F26B43"/>
          </p15:clr>
        </p15:guide>
        <p15:guide id="4" orient="horz" pos="2663">
          <p15:clr>
            <a:srgbClr val="F26B43"/>
          </p15:clr>
        </p15:guide>
        <p15:guide id="5" orient="horz" pos="1030">
          <p15:clr>
            <a:srgbClr val="F26B43"/>
          </p15:clr>
        </p15:guide>
        <p15:guide id="6" orient="horz" pos="1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hyperlink" Target="https://www.unionen.se/rad-och-stod/branschdelegationer"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unionen.se/om-unionen/avtalsnyhet/loneokningar-balans-i-arbetslivet-och-mer-flexpension-i-fokus-som-krav-info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5">
            <a:extLst>
              <a:ext uri="{FF2B5EF4-FFF2-40B4-BE49-F238E27FC236}">
                <a16:creationId xmlns:a16="http://schemas.microsoft.com/office/drawing/2014/main" id="{046A91F5-28CD-B543-9591-E425144681BF}"/>
              </a:ext>
            </a:extLst>
          </p:cNvPr>
          <p:cNvPicPr>
            <a:picLocks noChangeAspect="1"/>
          </p:cNvPicPr>
          <p:nvPr/>
        </p:nvPicPr>
        <p:blipFill>
          <a:blip r:embed="rId3"/>
          <a:srcRect/>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D6A6D9B-DBAE-4021-86C5-27128890F1C4}"/>
              </a:ext>
            </a:extLst>
          </p:cNvPr>
          <p:cNvSpPr>
            <a:spLocks noGrp="1"/>
          </p:cNvSpPr>
          <p:nvPr>
            <p:ph type="ctrTitle"/>
          </p:nvPr>
        </p:nvSpPr>
        <p:spPr>
          <a:xfrm>
            <a:off x="1278770" y="1335414"/>
            <a:ext cx="2412968" cy="690317"/>
          </a:xfrm>
          <a:noFill/>
        </p:spPr>
        <p:txBody>
          <a:bodyPr vert="horz" wrap="none" lIns="0" tIns="0" rIns="0" bIns="0" rtlCol="0" anchor="b" anchorCtr="0">
            <a:spAutoFit/>
          </a:bodyPr>
          <a:lstStyle/>
          <a:p>
            <a:pPr>
              <a:lnSpc>
                <a:spcPts val="5333"/>
              </a:lnSpc>
            </a:pPr>
            <a:r>
              <a:rPr lang="sv-SE" sz="5867">
                <a:solidFill>
                  <a:schemeClr val="bg2"/>
                </a:solidFill>
              </a:rPr>
              <a:t>Avtal 2023</a:t>
            </a:r>
          </a:p>
        </p:txBody>
      </p:sp>
      <p:pic>
        <p:nvPicPr>
          <p:cNvPr id="5" name="Bildobjekt 4">
            <a:extLst>
              <a:ext uri="{FF2B5EF4-FFF2-40B4-BE49-F238E27FC236}">
                <a16:creationId xmlns:a16="http://schemas.microsoft.com/office/drawing/2014/main" id="{4ABCD75F-3C6E-42FF-BBBC-9BC17C849490}"/>
              </a:ext>
            </a:extLst>
          </p:cNvPr>
          <p:cNvPicPr>
            <a:picLocks noChangeAspect="1"/>
          </p:cNvPicPr>
          <p:nvPr/>
        </p:nvPicPr>
        <p:blipFill>
          <a:blip r:embed="rId4"/>
          <a:stretch>
            <a:fillRect/>
          </a:stretch>
        </p:blipFill>
        <p:spPr>
          <a:xfrm>
            <a:off x="3060719" y="4495517"/>
            <a:ext cx="4338372" cy="2096216"/>
          </a:xfrm>
          <a:prstGeom prst="rect">
            <a:avLst/>
          </a:prstGeom>
        </p:spPr>
      </p:pic>
      <p:pic>
        <p:nvPicPr>
          <p:cNvPr id="6" name="Bildobjekt 5">
            <a:extLst>
              <a:ext uri="{FF2B5EF4-FFF2-40B4-BE49-F238E27FC236}">
                <a16:creationId xmlns:a16="http://schemas.microsoft.com/office/drawing/2014/main" id="{372F8DC3-79C3-4C2E-AA6E-03C449F067C9}"/>
              </a:ext>
            </a:extLst>
          </p:cNvPr>
          <p:cNvPicPr>
            <a:picLocks noChangeAspect="1"/>
          </p:cNvPicPr>
          <p:nvPr/>
        </p:nvPicPr>
        <p:blipFill rotWithShape="1">
          <a:blip r:embed="rId5"/>
          <a:srcRect r="76354"/>
          <a:stretch/>
        </p:blipFill>
        <p:spPr>
          <a:xfrm>
            <a:off x="608408" y="3427269"/>
            <a:ext cx="2378073" cy="3581117"/>
          </a:xfrm>
          <a:prstGeom prst="rect">
            <a:avLst/>
          </a:prstGeom>
        </p:spPr>
      </p:pic>
      <p:sp>
        <p:nvSpPr>
          <p:cNvPr id="8" name="textruta 7">
            <a:extLst>
              <a:ext uri="{FF2B5EF4-FFF2-40B4-BE49-F238E27FC236}">
                <a16:creationId xmlns:a16="http://schemas.microsoft.com/office/drawing/2014/main" id="{408DB429-E5BA-4659-8CB5-37220C45EB37}"/>
              </a:ext>
            </a:extLst>
          </p:cNvPr>
          <p:cNvSpPr txBox="1"/>
          <p:nvPr/>
        </p:nvSpPr>
        <p:spPr>
          <a:xfrm>
            <a:off x="1257967" y="2176117"/>
            <a:ext cx="4867543" cy="984885"/>
          </a:xfrm>
          <a:prstGeom prst="rect">
            <a:avLst/>
          </a:prstGeom>
          <a:noFill/>
        </p:spPr>
        <p:txBody>
          <a:bodyPr wrap="square" lIns="0" tIns="0" rIns="0" bIns="0" rtlCol="0">
            <a:spAutoFit/>
          </a:bodyPr>
          <a:lstStyle/>
          <a:p>
            <a:pPr marL="457200" marR="0" lvl="0" indent="-4572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prstClr val="white"/>
                </a:solidFill>
                <a:effectLst/>
                <a:uLnTx/>
                <a:uFillTx/>
                <a:latin typeface="Paralucent Condensed Bd"/>
                <a:ea typeface="+mn-ea"/>
                <a:cs typeface="+mn-cs"/>
                <a:sym typeface="Wingdings" panose="05000000000000000000" pitchFamily="2" charset="2"/>
              </a:rPr>
              <a:t>Var i processen är vi</a:t>
            </a:r>
            <a:r>
              <a:rPr kumimoji="0" lang="sv-SE" sz="2800" b="0" i="0" u="none" strike="noStrike" kern="1200" cap="none" spc="0" normalizeH="0" baseline="0" noProof="0">
                <a:ln>
                  <a:noFill/>
                </a:ln>
                <a:solidFill>
                  <a:prstClr val="white"/>
                </a:solidFill>
                <a:effectLst/>
                <a:uLnTx/>
                <a:uFillTx/>
                <a:latin typeface="Paralucent Condensed Bd"/>
                <a:ea typeface="+mn-ea"/>
                <a:cs typeface="+mn-cs"/>
              </a:rPr>
              <a:t>? </a:t>
            </a:r>
            <a:br>
              <a:rPr kumimoji="0" lang="sv-SE" sz="3200" b="0" i="0" u="none" strike="noStrike" kern="1200" cap="none" spc="0" normalizeH="0" baseline="0" noProof="0">
                <a:ln>
                  <a:noFill/>
                </a:ln>
                <a:solidFill>
                  <a:prstClr val="white"/>
                </a:solidFill>
                <a:effectLst/>
                <a:uLnTx/>
                <a:uFillTx/>
                <a:latin typeface="Paralucent Condensed Bd"/>
                <a:ea typeface="+mn-ea"/>
                <a:cs typeface="+mn-cs"/>
              </a:rPr>
            </a:br>
            <a:endParaRPr kumimoji="0" lang="sv-SE" sz="800" b="0" i="0" u="none" strike="noStrike" kern="1200" cap="none" spc="0" normalizeH="0" baseline="0" noProof="0">
              <a:ln>
                <a:noFill/>
              </a:ln>
              <a:solidFill>
                <a:prstClr val="white"/>
              </a:solidFill>
              <a:effectLst/>
              <a:uLnTx/>
              <a:uFillTx/>
              <a:latin typeface="Paralucent Condensed Bd"/>
              <a:ea typeface="+mn-ea"/>
              <a:cs typeface="+mn-cs"/>
            </a:endParaRPr>
          </a:p>
          <a:p>
            <a:pPr marL="457200" marR="0" lvl="0" indent="-4572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prstClr val="white"/>
                </a:solidFill>
                <a:effectLst/>
                <a:uLnTx/>
                <a:uFillTx/>
                <a:latin typeface="Paralucent Condensed Bd"/>
                <a:ea typeface="+mn-ea"/>
                <a:cs typeface="+mn-cs"/>
              </a:rPr>
              <a:t>Vilka frågor är prioriterade denna gång? </a:t>
            </a:r>
            <a:endParaRPr kumimoji="0" lang="sv-SE" sz="2800" b="0" i="0" u="none" strike="noStrike" kern="1200" cap="none" spc="0" normalizeH="0" baseline="0" noProof="0">
              <a:ln>
                <a:noFill/>
              </a:ln>
              <a:solidFill>
                <a:prstClr val="white"/>
              </a:solidFill>
              <a:effectLst/>
              <a:uLnTx/>
              <a:uFillTx/>
              <a:latin typeface="Paralucent Condensed Md"/>
              <a:ea typeface="+mn-ea"/>
              <a:cs typeface="+mn-cs"/>
            </a:endParaRPr>
          </a:p>
        </p:txBody>
      </p:sp>
    </p:spTree>
    <p:extLst>
      <p:ext uri="{BB962C8B-B14F-4D97-AF65-F5344CB8AC3E}">
        <p14:creationId xmlns:p14="http://schemas.microsoft.com/office/powerpoint/2010/main" val="318482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7AF30EE-0334-F641-8E3F-1BE39EDAE94C}"/>
              </a:ext>
            </a:extLst>
          </p:cNvPr>
          <p:cNvPicPr>
            <a:picLocks noChangeAspect="1"/>
          </p:cNvPicPr>
          <p:nvPr/>
        </p:nvPicPr>
        <p:blipFill rotWithShape="1">
          <a:blip r:embed="rId3"/>
          <a:srcRect t="30361"/>
          <a:stretch/>
        </p:blipFill>
        <p:spPr>
          <a:xfrm>
            <a:off x="-48683" y="1988841"/>
            <a:ext cx="12192000" cy="4775855"/>
          </a:xfrm>
          <a:prstGeom prst="rect">
            <a:avLst/>
          </a:prstGeom>
        </p:spPr>
      </p:pic>
      <p:sp>
        <p:nvSpPr>
          <p:cNvPr id="8" name="Rubrik 7">
            <a:extLst>
              <a:ext uri="{FF2B5EF4-FFF2-40B4-BE49-F238E27FC236}">
                <a16:creationId xmlns:a16="http://schemas.microsoft.com/office/drawing/2014/main" id="{C925C289-8355-FF4F-8999-56BE5347C245}"/>
              </a:ext>
            </a:extLst>
          </p:cNvPr>
          <p:cNvSpPr>
            <a:spLocks noGrp="1"/>
          </p:cNvSpPr>
          <p:nvPr>
            <p:ph type="title"/>
          </p:nvPr>
        </p:nvSpPr>
        <p:spPr>
          <a:xfrm>
            <a:off x="431173" y="884851"/>
            <a:ext cx="8257116" cy="1200000"/>
          </a:xfrm>
        </p:spPr>
        <p:txBody>
          <a:bodyPr/>
          <a:lstStyle/>
          <a:p>
            <a:pPr>
              <a:lnSpc>
                <a:spcPts val="2667"/>
              </a:lnSpc>
            </a:pPr>
            <a:r>
              <a:rPr lang="sv-SE"/>
              <a:t>Centrala avtal som ska omförhandlas.</a:t>
            </a:r>
            <a:br>
              <a:rPr lang="sv-SE"/>
            </a:br>
            <a:r>
              <a:rPr lang="sv-SE" sz="3000"/>
              <a:t>Nuvarande avtal har följande </a:t>
            </a:r>
            <a:r>
              <a:rPr lang="sv-SE" sz="3000" err="1"/>
              <a:t>utlöpstider</a:t>
            </a:r>
            <a:r>
              <a:rPr lang="sv-SE" sz="3000"/>
              <a:t> under 2023.</a:t>
            </a:r>
            <a:br>
              <a:rPr lang="sv-SE"/>
            </a:br>
            <a:endParaRPr lang="sv-SE"/>
          </a:p>
        </p:txBody>
      </p:sp>
      <p:sp>
        <p:nvSpPr>
          <p:cNvPr id="5" name="Stjärna: 5 punkter 4">
            <a:extLst>
              <a:ext uri="{FF2B5EF4-FFF2-40B4-BE49-F238E27FC236}">
                <a16:creationId xmlns:a16="http://schemas.microsoft.com/office/drawing/2014/main" id="{3949782D-5C8D-4962-AE5A-751070930882}"/>
              </a:ext>
            </a:extLst>
          </p:cNvPr>
          <p:cNvSpPr/>
          <p:nvPr/>
        </p:nvSpPr>
        <p:spPr>
          <a:xfrm>
            <a:off x="12315658" y="93844"/>
            <a:ext cx="554787" cy="459768"/>
          </a:xfrm>
          <a:prstGeom prst="star5">
            <a:avLst/>
          </a:prstGeom>
          <a:solidFill>
            <a:srgbClr val="FFC00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00"/>
              </a:solidFill>
              <a:effectLst/>
              <a:uLnTx/>
              <a:uFillTx/>
              <a:latin typeface="Paralucent Condensed Md"/>
              <a:ea typeface="+mn-ea"/>
              <a:cs typeface="+mn-cs"/>
            </a:endParaRPr>
          </a:p>
        </p:txBody>
      </p:sp>
    </p:spTree>
    <p:extLst>
      <p:ext uri="{BB962C8B-B14F-4D97-AF65-F5344CB8AC3E}">
        <p14:creationId xmlns:p14="http://schemas.microsoft.com/office/powerpoint/2010/main" val="223148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038E789-F16A-4E96-B17B-89FA77F8189C}"/>
              </a:ext>
            </a:extLst>
          </p:cNvPr>
          <p:cNvPicPr>
            <a:picLocks noChangeAspect="1"/>
          </p:cNvPicPr>
          <p:nvPr/>
        </p:nvPicPr>
        <p:blipFill>
          <a:blip r:embed="rId3"/>
          <a:stretch>
            <a:fillRect/>
          </a:stretch>
        </p:blipFill>
        <p:spPr>
          <a:xfrm>
            <a:off x="97285" y="-18647"/>
            <a:ext cx="12008576" cy="6876647"/>
          </a:xfrm>
          <a:prstGeom prst="rect">
            <a:avLst/>
          </a:prstGeom>
        </p:spPr>
      </p:pic>
      <p:sp>
        <p:nvSpPr>
          <p:cNvPr id="2" name="Stjärna: 5 punkter 1">
            <a:extLst>
              <a:ext uri="{FF2B5EF4-FFF2-40B4-BE49-F238E27FC236}">
                <a16:creationId xmlns:a16="http://schemas.microsoft.com/office/drawing/2014/main" id="{3D597503-A7DE-4D05-90A6-3F6A7BCE9274}"/>
              </a:ext>
            </a:extLst>
          </p:cNvPr>
          <p:cNvSpPr/>
          <p:nvPr/>
        </p:nvSpPr>
        <p:spPr>
          <a:xfrm>
            <a:off x="1324347" y="148434"/>
            <a:ext cx="961053" cy="923730"/>
          </a:xfrm>
          <a:prstGeom prst="star5">
            <a:avLst/>
          </a:prstGeom>
          <a:solidFill>
            <a:srgbClr val="FFC00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00"/>
              </a:solidFill>
              <a:effectLst/>
              <a:uLnTx/>
              <a:uFillTx/>
              <a:latin typeface="Paralucent Condensed Md"/>
              <a:ea typeface="+mn-ea"/>
              <a:cs typeface="+mn-cs"/>
            </a:endParaRPr>
          </a:p>
        </p:txBody>
      </p:sp>
      <p:sp>
        <p:nvSpPr>
          <p:cNvPr id="5" name="Stjärna: 5 punkter 4">
            <a:extLst>
              <a:ext uri="{FF2B5EF4-FFF2-40B4-BE49-F238E27FC236}">
                <a16:creationId xmlns:a16="http://schemas.microsoft.com/office/drawing/2014/main" id="{B87051AF-5089-4CB5-B52A-583C4D23DC41}"/>
              </a:ext>
            </a:extLst>
          </p:cNvPr>
          <p:cNvSpPr/>
          <p:nvPr/>
        </p:nvSpPr>
        <p:spPr>
          <a:xfrm>
            <a:off x="363294" y="2495946"/>
            <a:ext cx="961053" cy="923730"/>
          </a:xfrm>
          <a:prstGeom prst="star5">
            <a:avLst/>
          </a:prstGeom>
          <a:solidFill>
            <a:srgbClr val="FFC00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00"/>
              </a:solidFill>
              <a:effectLst/>
              <a:uLnTx/>
              <a:uFillTx/>
              <a:latin typeface="Paralucent Condensed Md"/>
              <a:ea typeface="+mn-ea"/>
              <a:cs typeface="+mn-cs"/>
            </a:endParaRPr>
          </a:p>
        </p:txBody>
      </p:sp>
      <p:sp>
        <p:nvSpPr>
          <p:cNvPr id="3" name="Ellips 2">
            <a:extLst>
              <a:ext uri="{FF2B5EF4-FFF2-40B4-BE49-F238E27FC236}">
                <a16:creationId xmlns:a16="http://schemas.microsoft.com/office/drawing/2014/main" id="{09076352-53E4-47A5-9829-60B5C8F2C670}"/>
              </a:ext>
            </a:extLst>
          </p:cNvPr>
          <p:cNvSpPr/>
          <p:nvPr/>
        </p:nvSpPr>
        <p:spPr>
          <a:xfrm>
            <a:off x="4976261" y="2637322"/>
            <a:ext cx="2242685" cy="1953929"/>
          </a:xfrm>
          <a:prstGeom prst="ellipse">
            <a:avLst/>
          </a:prstGeom>
          <a:noFill/>
          <a:ln w="57150" cap="rnd">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Paralucent Condensed Md"/>
              <a:ea typeface="+mn-ea"/>
              <a:cs typeface="+mn-cs"/>
            </a:endParaRPr>
          </a:p>
        </p:txBody>
      </p:sp>
      <p:sp>
        <p:nvSpPr>
          <p:cNvPr id="6" name="Stjärna: 5 punkter 5">
            <a:extLst>
              <a:ext uri="{FF2B5EF4-FFF2-40B4-BE49-F238E27FC236}">
                <a16:creationId xmlns:a16="http://schemas.microsoft.com/office/drawing/2014/main" id="{84F14DDD-877E-42B1-941D-B2B9CCA75EC0}"/>
              </a:ext>
            </a:extLst>
          </p:cNvPr>
          <p:cNvSpPr/>
          <p:nvPr/>
        </p:nvSpPr>
        <p:spPr>
          <a:xfrm>
            <a:off x="2541569" y="2505270"/>
            <a:ext cx="961053" cy="923730"/>
          </a:xfrm>
          <a:prstGeom prst="star5">
            <a:avLst/>
          </a:prstGeom>
          <a:solidFill>
            <a:srgbClr val="FFC00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00"/>
              </a:solidFill>
              <a:effectLst/>
              <a:uLnTx/>
              <a:uFillTx/>
              <a:latin typeface="Paralucent Condensed Md"/>
              <a:ea typeface="+mn-ea"/>
              <a:cs typeface="+mn-cs"/>
            </a:endParaRPr>
          </a:p>
        </p:txBody>
      </p:sp>
    </p:spTree>
    <p:extLst>
      <p:ext uri="{BB962C8B-B14F-4D97-AF65-F5344CB8AC3E}">
        <p14:creationId xmlns:p14="http://schemas.microsoft.com/office/powerpoint/2010/main" val="128590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3">
            <a:extLst>
              <a:ext uri="{FF2B5EF4-FFF2-40B4-BE49-F238E27FC236}">
                <a16:creationId xmlns:a16="http://schemas.microsoft.com/office/drawing/2014/main" id="{282CE6A4-67C9-0643-9DAE-B5A6016B26CE}"/>
              </a:ext>
            </a:extLst>
          </p:cNvPr>
          <p:cNvPicPr>
            <a:picLocks noChangeAspect="1"/>
          </p:cNvPicPr>
          <p:nvPr/>
        </p:nvPicPr>
        <p:blipFill rotWithShape="1">
          <a:blip r:embed="rId3"/>
          <a:srcRect l="81458" b="71054"/>
          <a:stretch/>
        </p:blipFill>
        <p:spPr>
          <a:xfrm>
            <a:off x="10156723" y="-316820"/>
            <a:ext cx="2138985" cy="1878292"/>
          </a:xfrm>
          <a:prstGeom prst="rect">
            <a:avLst/>
          </a:prstGeom>
        </p:spPr>
      </p:pic>
      <p:sp>
        <p:nvSpPr>
          <p:cNvPr id="23" name="Rectangle 16">
            <a:extLst>
              <a:ext uri="{FF2B5EF4-FFF2-40B4-BE49-F238E27FC236}">
                <a16:creationId xmlns:a16="http://schemas.microsoft.com/office/drawing/2014/main" id="{C75C5AF8-BCBB-4BAE-9396-1F16F85F1579}"/>
              </a:ext>
            </a:extLst>
          </p:cNvPr>
          <p:cNvSpPr>
            <a:spLocks noChangeArrowheads="1"/>
          </p:cNvSpPr>
          <p:nvPr/>
        </p:nvSpPr>
        <p:spPr bwMode="auto">
          <a:xfrm>
            <a:off x="285222" y="5556054"/>
            <a:ext cx="2462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Paralucent Condensed Md"/>
              <a:ea typeface="+mn-ea"/>
              <a:cs typeface="+mn-cs"/>
            </a:endParaRPr>
          </a:p>
        </p:txBody>
      </p:sp>
      <p:sp>
        <p:nvSpPr>
          <p:cNvPr id="24" name="Rectangle 18">
            <a:extLst>
              <a:ext uri="{FF2B5EF4-FFF2-40B4-BE49-F238E27FC236}">
                <a16:creationId xmlns:a16="http://schemas.microsoft.com/office/drawing/2014/main" id="{9CF24F17-BE61-4FCE-BDFF-468566CA1CFA}"/>
              </a:ext>
            </a:extLst>
          </p:cNvPr>
          <p:cNvSpPr>
            <a:spLocks noChangeArrowheads="1"/>
          </p:cNvSpPr>
          <p:nvPr/>
        </p:nvSpPr>
        <p:spPr bwMode="auto">
          <a:xfrm>
            <a:off x="604553" y="5614508"/>
            <a:ext cx="246286" cy="9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sv-SE" altLang="sv-SE" sz="1467"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br>
              <a:rPr kumimoji="0" lang="sv-SE" altLang="sv-SE" sz="1467"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sv-SE" altLang="sv-SE"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ruta 28">
            <a:extLst>
              <a:ext uri="{FF2B5EF4-FFF2-40B4-BE49-F238E27FC236}">
                <a16:creationId xmlns:a16="http://schemas.microsoft.com/office/drawing/2014/main" id="{93B94715-E134-4519-8355-1AD19F24CE2D}"/>
              </a:ext>
            </a:extLst>
          </p:cNvPr>
          <p:cNvSpPr txBox="1"/>
          <p:nvPr/>
        </p:nvSpPr>
        <p:spPr>
          <a:xfrm>
            <a:off x="1313985" y="1619130"/>
            <a:ext cx="3645276" cy="1600438"/>
          </a:xfrm>
          <a:prstGeom prst="rect">
            <a:avLst/>
          </a:prstGeom>
          <a:solidFill>
            <a:schemeClr val="bg2"/>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srgbClr val="00B050"/>
                </a:solidFill>
                <a:effectLst/>
                <a:uLnTx/>
                <a:uFillTx/>
                <a:latin typeface="Paralucent Condensed Md"/>
                <a:ea typeface="+mn-ea"/>
                <a:cs typeface="+mn-cs"/>
              </a:rPr>
              <a:t>UNIONENS AVTALSKRAV</a:t>
            </a:r>
            <a:br>
              <a:rPr kumimoji="0" lang="sv-SE" sz="1800" b="0" i="0" u="none" strike="noStrike" kern="1200" cap="none" spc="0" normalizeH="0" baseline="0" noProof="0">
                <a:ln>
                  <a:noFill/>
                </a:ln>
                <a:solidFill>
                  <a:srgbClr val="000000"/>
                </a:solidFill>
                <a:effectLst/>
                <a:uLnTx/>
                <a:uFillTx/>
                <a:latin typeface="Paralucent Condensed Md"/>
                <a:ea typeface="+mn-ea"/>
                <a:cs typeface="+mn-cs"/>
              </a:rPr>
            </a:br>
            <a:endParaRPr kumimoji="0" lang="sv-SE" sz="1800" b="0" i="0" u="none" strike="noStrike" kern="1200" cap="none" spc="0" normalizeH="0" baseline="0" noProof="0" dirty="0">
              <a:ln>
                <a:noFill/>
              </a:ln>
              <a:solidFill>
                <a:srgbClr val="000000"/>
              </a:solidFill>
              <a:effectLst/>
              <a:uLnTx/>
              <a:uFillTx/>
              <a:latin typeface="Paralucent Condensed Md"/>
              <a:ea typeface="+mn-ea"/>
              <a:cs typeface="+mn-cs"/>
            </a:endParaRPr>
          </a:p>
        </p:txBody>
      </p:sp>
      <p:sp>
        <p:nvSpPr>
          <p:cNvPr id="10" name="textruta 9">
            <a:extLst>
              <a:ext uri="{FF2B5EF4-FFF2-40B4-BE49-F238E27FC236}">
                <a16:creationId xmlns:a16="http://schemas.microsoft.com/office/drawing/2014/main" id="{861B7FDC-895F-4BAA-8E64-5C6898E00EA6}"/>
              </a:ext>
            </a:extLst>
          </p:cNvPr>
          <p:cNvSpPr txBox="1"/>
          <p:nvPr/>
        </p:nvSpPr>
        <p:spPr>
          <a:xfrm>
            <a:off x="6751797" y="1619130"/>
            <a:ext cx="3645276" cy="1600438"/>
          </a:xfrm>
          <a:prstGeom prst="rect">
            <a:avLst/>
          </a:prstGeom>
          <a:solidFill>
            <a:schemeClr val="bg2"/>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effectLst/>
                <a:uLnTx/>
                <a:uFillTx/>
                <a:latin typeface="Paralucent Condensed Md"/>
                <a:ea typeface="+mn-ea"/>
                <a:cs typeface="+mn-cs"/>
              </a:rPr>
              <a:t>ARBETSGIVARNAS AVTALSKRAV</a:t>
            </a:r>
            <a:br>
              <a:rPr kumimoji="0" lang="sv-SE" sz="1800" b="0" i="0" u="none" strike="noStrike" kern="1200" cap="none" spc="0" normalizeH="0" baseline="0" noProof="0">
                <a:ln>
                  <a:noFill/>
                </a:ln>
                <a:solidFill>
                  <a:srgbClr val="7030A0"/>
                </a:solidFill>
                <a:effectLst/>
                <a:uLnTx/>
                <a:uFillTx/>
                <a:latin typeface="Paralucent Condensed Md"/>
                <a:ea typeface="+mn-ea"/>
                <a:cs typeface="+mn-cs"/>
              </a:rPr>
            </a:br>
            <a:endParaRPr kumimoji="0" lang="sv-SE" sz="1800" b="0" i="0" u="none" strike="noStrike" kern="1200" cap="none" spc="0" normalizeH="0" baseline="0" noProof="0" dirty="0">
              <a:ln>
                <a:noFill/>
              </a:ln>
              <a:solidFill>
                <a:srgbClr val="000000"/>
              </a:solidFill>
              <a:effectLst/>
              <a:uLnTx/>
              <a:uFillTx/>
              <a:latin typeface="Paralucent Condensed Md"/>
              <a:ea typeface="+mn-ea"/>
              <a:cs typeface="+mn-cs"/>
            </a:endParaRPr>
          </a:p>
        </p:txBody>
      </p:sp>
      <p:pic>
        <p:nvPicPr>
          <p:cNvPr id="3" name="Bildobjekt 2">
            <a:extLst>
              <a:ext uri="{FF2B5EF4-FFF2-40B4-BE49-F238E27FC236}">
                <a16:creationId xmlns:a16="http://schemas.microsoft.com/office/drawing/2014/main" id="{F5172EA2-3F9E-4F08-8BFD-8999F67B7327}"/>
              </a:ext>
            </a:extLst>
          </p:cNvPr>
          <p:cNvPicPr>
            <a:picLocks noChangeAspect="1"/>
          </p:cNvPicPr>
          <p:nvPr/>
        </p:nvPicPr>
        <p:blipFill>
          <a:blip r:embed="rId4"/>
          <a:stretch>
            <a:fillRect/>
          </a:stretch>
        </p:blipFill>
        <p:spPr>
          <a:xfrm>
            <a:off x="5416295" y="1206696"/>
            <a:ext cx="738913" cy="600020"/>
          </a:xfrm>
          <a:prstGeom prst="rect">
            <a:avLst/>
          </a:prstGeom>
        </p:spPr>
      </p:pic>
      <p:sp>
        <p:nvSpPr>
          <p:cNvPr id="13" name="Rubrik 1">
            <a:extLst>
              <a:ext uri="{FF2B5EF4-FFF2-40B4-BE49-F238E27FC236}">
                <a16:creationId xmlns:a16="http://schemas.microsoft.com/office/drawing/2014/main" id="{747877DA-A672-435C-9CD4-74028E13ECAF}"/>
              </a:ext>
            </a:extLst>
          </p:cNvPr>
          <p:cNvSpPr>
            <a:spLocks noGrp="1"/>
          </p:cNvSpPr>
          <p:nvPr>
            <p:ph type="title"/>
          </p:nvPr>
        </p:nvSpPr>
        <p:spPr>
          <a:xfrm>
            <a:off x="1721275" y="541790"/>
            <a:ext cx="8750710" cy="1200000"/>
          </a:xfrm>
        </p:spPr>
        <p:txBody>
          <a:bodyPr anchor="t"/>
          <a:lstStyle/>
          <a:p>
            <a:pPr>
              <a:lnSpc>
                <a:spcPts val="2667"/>
              </a:lnSpc>
            </a:pPr>
            <a:r>
              <a:rPr lang="sv-SE"/>
              <a:t>Vad vill vi? 	   		      </a:t>
            </a:r>
            <a:r>
              <a:rPr lang="sv-SE">
                <a:solidFill>
                  <a:schemeClr val="tx1"/>
                </a:solidFill>
              </a:rPr>
              <a:t>Vad vill dom?</a:t>
            </a:r>
            <a:br>
              <a:rPr lang="sv-SE"/>
            </a:br>
            <a:br>
              <a:rPr lang="sv-SE"/>
            </a:br>
            <a:endParaRPr lang="sv-SE" sz="2400"/>
          </a:p>
        </p:txBody>
      </p:sp>
      <p:pic>
        <p:nvPicPr>
          <p:cNvPr id="5" name="Bildobjekt 4">
            <a:extLst>
              <a:ext uri="{FF2B5EF4-FFF2-40B4-BE49-F238E27FC236}">
                <a16:creationId xmlns:a16="http://schemas.microsoft.com/office/drawing/2014/main" id="{88F03195-A3AF-43F3-9553-368BD360B09B}"/>
              </a:ext>
            </a:extLst>
          </p:cNvPr>
          <p:cNvPicPr>
            <a:picLocks noChangeAspect="1"/>
          </p:cNvPicPr>
          <p:nvPr/>
        </p:nvPicPr>
        <p:blipFill>
          <a:blip r:embed="rId5"/>
          <a:stretch>
            <a:fillRect/>
          </a:stretch>
        </p:blipFill>
        <p:spPr>
          <a:xfrm>
            <a:off x="5440204" y="2605934"/>
            <a:ext cx="746750" cy="497833"/>
          </a:xfrm>
          <a:prstGeom prst="rect">
            <a:avLst/>
          </a:prstGeom>
        </p:spPr>
      </p:pic>
      <p:sp>
        <p:nvSpPr>
          <p:cNvPr id="12" name="Pil: nedåt 11">
            <a:extLst>
              <a:ext uri="{FF2B5EF4-FFF2-40B4-BE49-F238E27FC236}">
                <a16:creationId xmlns:a16="http://schemas.microsoft.com/office/drawing/2014/main" id="{C26EF05F-D659-4B66-BDBD-010E4D547464}"/>
              </a:ext>
            </a:extLst>
          </p:cNvPr>
          <p:cNvSpPr/>
          <p:nvPr/>
        </p:nvSpPr>
        <p:spPr>
          <a:xfrm>
            <a:off x="5598503" y="2092061"/>
            <a:ext cx="395086" cy="502617"/>
          </a:xfrm>
          <a:prstGeom prst="downArrow">
            <a:avLst/>
          </a:prstGeom>
          <a:solidFill>
            <a:srgbClr val="7030A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FFFFFF"/>
              </a:solidFill>
              <a:effectLst/>
              <a:uLnTx/>
              <a:uFillTx/>
              <a:latin typeface="Paralucent Condensed Md"/>
              <a:ea typeface="+mn-ea"/>
              <a:cs typeface="+mn-cs"/>
            </a:endParaRPr>
          </a:p>
        </p:txBody>
      </p:sp>
      <p:pic>
        <p:nvPicPr>
          <p:cNvPr id="18" name="Bildobjekt 17">
            <a:extLst>
              <a:ext uri="{FF2B5EF4-FFF2-40B4-BE49-F238E27FC236}">
                <a16:creationId xmlns:a16="http://schemas.microsoft.com/office/drawing/2014/main" id="{ADABAA14-1950-4708-8AF5-475438D5FE0C}"/>
              </a:ext>
            </a:extLst>
          </p:cNvPr>
          <p:cNvPicPr>
            <a:picLocks noChangeAspect="1"/>
          </p:cNvPicPr>
          <p:nvPr/>
        </p:nvPicPr>
        <p:blipFill>
          <a:blip r:embed="rId6"/>
          <a:stretch>
            <a:fillRect/>
          </a:stretch>
        </p:blipFill>
        <p:spPr>
          <a:xfrm>
            <a:off x="5338846" y="1777624"/>
            <a:ext cx="914400" cy="238125"/>
          </a:xfrm>
          <a:prstGeom prst="rect">
            <a:avLst/>
          </a:prstGeom>
        </p:spPr>
      </p:pic>
      <p:pic>
        <p:nvPicPr>
          <p:cNvPr id="21" name="Bildobjekt 20">
            <a:extLst>
              <a:ext uri="{FF2B5EF4-FFF2-40B4-BE49-F238E27FC236}">
                <a16:creationId xmlns:a16="http://schemas.microsoft.com/office/drawing/2014/main" id="{C97F7054-BAFF-449B-8933-1D376C3FD877}"/>
              </a:ext>
            </a:extLst>
          </p:cNvPr>
          <p:cNvPicPr>
            <a:picLocks noChangeAspect="1"/>
          </p:cNvPicPr>
          <p:nvPr/>
        </p:nvPicPr>
        <p:blipFill>
          <a:blip r:embed="rId7"/>
          <a:stretch>
            <a:fillRect/>
          </a:stretch>
        </p:blipFill>
        <p:spPr>
          <a:xfrm>
            <a:off x="5205452" y="3110030"/>
            <a:ext cx="1323975" cy="219075"/>
          </a:xfrm>
          <a:prstGeom prst="rect">
            <a:avLst/>
          </a:prstGeom>
        </p:spPr>
      </p:pic>
      <p:sp>
        <p:nvSpPr>
          <p:cNvPr id="27" name="Pil: höger 26">
            <a:extLst>
              <a:ext uri="{FF2B5EF4-FFF2-40B4-BE49-F238E27FC236}">
                <a16:creationId xmlns:a16="http://schemas.microsoft.com/office/drawing/2014/main" id="{8F258A2E-1072-4000-B6C6-EFB0943D25B3}"/>
              </a:ext>
            </a:extLst>
          </p:cNvPr>
          <p:cNvSpPr/>
          <p:nvPr/>
        </p:nvSpPr>
        <p:spPr>
          <a:xfrm>
            <a:off x="4609761" y="1701310"/>
            <a:ext cx="595691" cy="390751"/>
          </a:xfrm>
          <a:prstGeom prst="rightArrow">
            <a:avLst/>
          </a:prstGeom>
          <a:solidFill>
            <a:srgbClr val="7030A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FFFFFF"/>
              </a:solidFill>
              <a:effectLst/>
              <a:uLnTx/>
              <a:uFillTx/>
              <a:latin typeface="Paralucent Condensed Md"/>
              <a:ea typeface="+mn-ea"/>
              <a:cs typeface="+mn-cs"/>
            </a:endParaRPr>
          </a:p>
        </p:txBody>
      </p:sp>
      <p:sp>
        <p:nvSpPr>
          <p:cNvPr id="28" name="Pil: vänster 27">
            <a:extLst>
              <a:ext uri="{FF2B5EF4-FFF2-40B4-BE49-F238E27FC236}">
                <a16:creationId xmlns:a16="http://schemas.microsoft.com/office/drawing/2014/main" id="{691C281B-095D-4226-9143-96B8AA73F3EF}"/>
              </a:ext>
            </a:extLst>
          </p:cNvPr>
          <p:cNvSpPr/>
          <p:nvPr/>
        </p:nvSpPr>
        <p:spPr>
          <a:xfrm>
            <a:off x="6386640" y="1701310"/>
            <a:ext cx="555072" cy="390751"/>
          </a:xfrm>
          <a:prstGeom prst="leftArrow">
            <a:avLst/>
          </a:prstGeom>
          <a:solidFill>
            <a:srgbClr val="7030A0"/>
          </a:solidFill>
          <a:ln w="31750" cap="rnd">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srgbClr val="FFFFFF"/>
              </a:solidFill>
              <a:effectLst/>
              <a:uLnTx/>
              <a:uFillTx/>
              <a:latin typeface="Paralucent Condensed Md"/>
              <a:ea typeface="+mn-ea"/>
              <a:cs typeface="+mn-cs"/>
            </a:endParaRPr>
          </a:p>
        </p:txBody>
      </p:sp>
      <p:sp>
        <p:nvSpPr>
          <p:cNvPr id="4" name="textruta 3">
            <a:extLst>
              <a:ext uri="{FF2B5EF4-FFF2-40B4-BE49-F238E27FC236}">
                <a16:creationId xmlns:a16="http://schemas.microsoft.com/office/drawing/2014/main" id="{02C1BE54-4DC0-438F-B1C7-8549070B7E15}"/>
              </a:ext>
            </a:extLst>
          </p:cNvPr>
          <p:cNvSpPr txBox="1"/>
          <p:nvPr/>
        </p:nvSpPr>
        <p:spPr>
          <a:xfrm>
            <a:off x="1362496" y="3643020"/>
            <a:ext cx="9009885" cy="1200329"/>
          </a:xfrm>
          <a:prstGeom prst="rect">
            <a:avLst/>
          </a:prstGeom>
          <a:solidFill>
            <a:schemeClr val="accent1">
              <a:lumMod val="60000"/>
              <a:lumOff val="40000"/>
            </a:schemeClr>
          </a:solidFill>
        </p:spPr>
        <p:txBody>
          <a:bodyPr wrap="square" rtlCol="0">
            <a:spAutoFit/>
          </a:bodyPr>
          <a:lstStyle/>
          <a:p>
            <a:pPr algn="ctr"/>
            <a:r>
              <a:rPr lang="sv-SE" sz="2400">
                <a:solidFill>
                  <a:schemeClr val="bg2"/>
                </a:solidFill>
              </a:rPr>
              <a:t>Så snart Unionens förhandlingsledare växlat krav med sin respektive motpart på arbetsgivarsidan, publiceras både våra och deras krav på respektive branschdelegations hemsida. </a:t>
            </a:r>
            <a:br>
              <a:rPr lang="sv-SE" sz="2400">
                <a:solidFill>
                  <a:schemeClr val="bg2"/>
                </a:solidFill>
              </a:rPr>
            </a:br>
            <a:r>
              <a:rPr lang="sv-SE" sz="2400">
                <a:solidFill>
                  <a:schemeClr val="bg2"/>
                </a:solidFill>
              </a:rPr>
              <a:t>Länk: </a:t>
            </a:r>
            <a:r>
              <a:rPr lang="sv-SE" sz="2400">
                <a:solidFill>
                  <a:srgbClr val="0070C0"/>
                </a:solidFill>
                <a:hlinkClick r:id="rId8">
                  <a:extLst>
                    <a:ext uri="{A12FA001-AC4F-418D-AE19-62706E023703}">
                      <ahyp:hlinkClr xmlns:ahyp="http://schemas.microsoft.com/office/drawing/2018/hyperlinkcolor" val="tx"/>
                    </a:ext>
                  </a:extLst>
                </a:hlinkClick>
              </a:rPr>
              <a:t>Branschdelegationer - förhandlar i avtalsrörelsen | Unionen</a:t>
            </a:r>
            <a:endParaRPr lang="sv-SE" sz="2400" dirty="0" err="1">
              <a:solidFill>
                <a:schemeClr val="bg2"/>
              </a:solidFill>
            </a:endParaRPr>
          </a:p>
        </p:txBody>
      </p:sp>
      <p:sp>
        <p:nvSpPr>
          <p:cNvPr id="22" name="textruta 21">
            <a:extLst>
              <a:ext uri="{FF2B5EF4-FFF2-40B4-BE49-F238E27FC236}">
                <a16:creationId xmlns:a16="http://schemas.microsoft.com/office/drawing/2014/main" id="{50E5C299-3FDC-4F46-99EA-EAD1B779BD3B}"/>
              </a:ext>
            </a:extLst>
          </p:cNvPr>
          <p:cNvSpPr txBox="1"/>
          <p:nvPr/>
        </p:nvSpPr>
        <p:spPr>
          <a:xfrm>
            <a:off x="1362496" y="5266801"/>
            <a:ext cx="9009885" cy="1200329"/>
          </a:xfrm>
          <a:prstGeom prst="rect">
            <a:avLst/>
          </a:prstGeom>
          <a:solidFill>
            <a:schemeClr val="accent3">
              <a:lumMod val="60000"/>
              <a:lumOff val="40000"/>
            </a:schemeClr>
          </a:solidFill>
        </p:spPr>
        <p:txBody>
          <a:bodyPr wrap="square" rtlCol="0">
            <a:spAutoFit/>
          </a:bodyPr>
          <a:lstStyle/>
          <a:p>
            <a:pPr algn="ctr"/>
            <a:r>
              <a:rPr lang="sv-SE" sz="2400">
                <a:solidFill>
                  <a:schemeClr val="bg2"/>
                </a:solidFill>
              </a:rPr>
              <a:t>Om avtalskrav ännu inte växlats på för det avtalsområde som gäller på vårt företag, finns de prioriterade frågorna för Unionens samtliga avtalsområden publicerade här:  </a:t>
            </a:r>
            <a:br>
              <a:rPr lang="sv-SE" sz="2400">
                <a:solidFill>
                  <a:schemeClr val="bg2"/>
                </a:solidFill>
              </a:rPr>
            </a:br>
            <a:r>
              <a:rPr lang="sv-SE" sz="2400">
                <a:hlinkClick r:id="rId9"/>
              </a:rPr>
              <a:t>Löneökningar, balans i arbetslivet och mer flexpension i fokus som krav inför avtalsrörelsen | Unionen</a:t>
            </a:r>
            <a:endParaRPr lang="sv-SE" sz="2400" dirty="0" err="1">
              <a:solidFill>
                <a:schemeClr val="bg2"/>
              </a:solidFill>
            </a:endParaRPr>
          </a:p>
        </p:txBody>
      </p:sp>
    </p:spTree>
    <p:extLst>
      <p:ext uri="{BB962C8B-B14F-4D97-AF65-F5344CB8AC3E}">
        <p14:creationId xmlns:p14="http://schemas.microsoft.com/office/powerpoint/2010/main" val="318604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FD3A8A-F6D6-9647-AA97-0405C9F79863}"/>
              </a:ext>
            </a:extLst>
          </p:cNvPr>
          <p:cNvSpPr>
            <a:spLocks noGrp="1"/>
          </p:cNvSpPr>
          <p:nvPr>
            <p:ph type="title"/>
          </p:nvPr>
        </p:nvSpPr>
        <p:spPr>
          <a:xfrm>
            <a:off x="1011877" y="620756"/>
            <a:ext cx="9767975" cy="1200000"/>
          </a:xfrm>
        </p:spPr>
        <p:txBody>
          <a:bodyPr anchor="t"/>
          <a:lstStyle/>
          <a:p>
            <a:pPr>
              <a:lnSpc>
                <a:spcPts val="2667"/>
              </a:lnSpc>
            </a:pPr>
            <a:r>
              <a:rPr lang="sv-SE"/>
              <a:t>Vad har gett oss ”bästa möjliga” löneökning? </a:t>
            </a:r>
            <a:br>
              <a:rPr lang="sv-SE"/>
            </a:br>
            <a:br>
              <a:rPr lang="sv-SE"/>
            </a:br>
            <a:br>
              <a:rPr lang="sv-SE"/>
            </a:br>
            <a:endParaRPr lang="sv-SE" sz="2400"/>
          </a:p>
        </p:txBody>
      </p:sp>
      <p:grpSp>
        <p:nvGrpSpPr>
          <p:cNvPr id="23" name="Grupp 22">
            <a:extLst>
              <a:ext uri="{FF2B5EF4-FFF2-40B4-BE49-F238E27FC236}">
                <a16:creationId xmlns:a16="http://schemas.microsoft.com/office/drawing/2014/main" id="{55353789-1C9E-CA4B-8FEE-B21CD4BF1A11}"/>
              </a:ext>
            </a:extLst>
          </p:cNvPr>
          <p:cNvGrpSpPr>
            <a:grpSpLocks noChangeAspect="1"/>
          </p:cNvGrpSpPr>
          <p:nvPr/>
        </p:nvGrpSpPr>
        <p:grpSpPr>
          <a:xfrm>
            <a:off x="2159563" y="1220756"/>
            <a:ext cx="6934868" cy="5742329"/>
            <a:chOff x="1466162" y="0"/>
            <a:chExt cx="6211676" cy="5143500"/>
          </a:xfrm>
        </p:grpSpPr>
        <p:pic>
          <p:nvPicPr>
            <p:cNvPr id="22" name="Bildobjekt 21" descr="En bild som visar bord&#10;&#10;Automatiskt genererad beskrivning">
              <a:extLst>
                <a:ext uri="{FF2B5EF4-FFF2-40B4-BE49-F238E27FC236}">
                  <a16:creationId xmlns:a16="http://schemas.microsoft.com/office/drawing/2014/main" id="{2A29ECA8-6567-284A-8EE4-3842A1B00E7E}"/>
                </a:ext>
              </a:extLst>
            </p:cNvPr>
            <p:cNvPicPr>
              <a:picLocks noChangeAspect="1"/>
            </p:cNvPicPr>
            <p:nvPr/>
          </p:nvPicPr>
          <p:blipFill>
            <a:blip r:embed="rId3"/>
            <a:stretch>
              <a:fillRect/>
            </a:stretch>
          </p:blipFill>
          <p:spPr>
            <a:xfrm>
              <a:off x="1466162" y="0"/>
              <a:ext cx="6211676" cy="5143500"/>
            </a:xfrm>
            <a:prstGeom prst="rect">
              <a:avLst/>
            </a:prstGeom>
          </p:spPr>
        </p:pic>
        <p:pic>
          <p:nvPicPr>
            <p:cNvPr id="6" name="Bildobjekt 5">
              <a:extLst>
                <a:ext uri="{FF2B5EF4-FFF2-40B4-BE49-F238E27FC236}">
                  <a16:creationId xmlns:a16="http://schemas.microsoft.com/office/drawing/2014/main" id="{A5378BD6-5B22-5849-81C5-1CDEC6C50193}"/>
                </a:ext>
              </a:extLst>
            </p:cNvPr>
            <p:cNvPicPr>
              <a:picLocks noChangeAspect="1"/>
            </p:cNvPicPr>
            <p:nvPr/>
          </p:nvPicPr>
          <p:blipFill>
            <a:blip r:embed="rId4"/>
            <a:stretch>
              <a:fillRect/>
            </a:stretch>
          </p:blipFill>
          <p:spPr>
            <a:xfrm>
              <a:off x="1466162" y="0"/>
              <a:ext cx="6211676" cy="5143500"/>
            </a:xfrm>
            <a:prstGeom prst="rect">
              <a:avLst/>
            </a:prstGeom>
          </p:spPr>
        </p:pic>
      </p:grpSp>
      <p:pic>
        <p:nvPicPr>
          <p:cNvPr id="8" name="Bildobjekt 7">
            <a:extLst>
              <a:ext uri="{FF2B5EF4-FFF2-40B4-BE49-F238E27FC236}">
                <a16:creationId xmlns:a16="http://schemas.microsoft.com/office/drawing/2014/main" id="{762A9C12-9447-5A45-9EB1-9C070071135A}"/>
              </a:ext>
            </a:extLst>
          </p:cNvPr>
          <p:cNvPicPr>
            <a:picLocks noChangeAspect="1"/>
          </p:cNvPicPr>
          <p:nvPr/>
        </p:nvPicPr>
        <p:blipFill>
          <a:blip r:embed="rId5"/>
          <a:stretch>
            <a:fillRect/>
          </a:stretch>
        </p:blipFill>
        <p:spPr>
          <a:xfrm>
            <a:off x="2159563" y="1220756"/>
            <a:ext cx="6934868" cy="5742329"/>
          </a:xfrm>
          <a:prstGeom prst="rect">
            <a:avLst/>
          </a:prstGeom>
        </p:spPr>
      </p:pic>
      <p:pic>
        <p:nvPicPr>
          <p:cNvPr id="12" name="Bildobjekt 11">
            <a:extLst>
              <a:ext uri="{FF2B5EF4-FFF2-40B4-BE49-F238E27FC236}">
                <a16:creationId xmlns:a16="http://schemas.microsoft.com/office/drawing/2014/main" id="{219169D2-0366-9E40-8EFD-6E5A48E5785F}"/>
              </a:ext>
            </a:extLst>
          </p:cNvPr>
          <p:cNvPicPr>
            <a:picLocks noChangeAspect="1"/>
          </p:cNvPicPr>
          <p:nvPr/>
        </p:nvPicPr>
        <p:blipFill>
          <a:blip r:embed="rId6"/>
          <a:stretch>
            <a:fillRect/>
          </a:stretch>
        </p:blipFill>
        <p:spPr>
          <a:xfrm>
            <a:off x="2159563" y="1220756"/>
            <a:ext cx="6934868" cy="5742329"/>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7B0B5097-81C4-BF46-8927-93DCFBEA8B3A}"/>
              </a:ext>
            </a:extLst>
          </p:cNvPr>
          <p:cNvPicPr>
            <a:picLocks noChangeAspect="1"/>
          </p:cNvPicPr>
          <p:nvPr/>
        </p:nvPicPr>
        <p:blipFill>
          <a:blip r:embed="rId7"/>
          <a:stretch>
            <a:fillRect/>
          </a:stretch>
        </p:blipFill>
        <p:spPr>
          <a:xfrm>
            <a:off x="2159563" y="1220756"/>
            <a:ext cx="6934868" cy="5742329"/>
          </a:xfrm>
          <a:prstGeom prst="rect">
            <a:avLst/>
          </a:prstGeom>
        </p:spPr>
      </p:pic>
      <p:pic>
        <p:nvPicPr>
          <p:cNvPr id="16" name="Bildobjekt 15">
            <a:extLst>
              <a:ext uri="{FF2B5EF4-FFF2-40B4-BE49-F238E27FC236}">
                <a16:creationId xmlns:a16="http://schemas.microsoft.com/office/drawing/2014/main" id="{D414F544-7A7A-A74A-82C1-41A69C27DA29}"/>
              </a:ext>
            </a:extLst>
          </p:cNvPr>
          <p:cNvPicPr>
            <a:picLocks noChangeAspect="1"/>
          </p:cNvPicPr>
          <p:nvPr/>
        </p:nvPicPr>
        <p:blipFill>
          <a:blip r:embed="rId8"/>
          <a:stretch>
            <a:fillRect/>
          </a:stretch>
        </p:blipFill>
        <p:spPr>
          <a:xfrm>
            <a:off x="2159563" y="1220756"/>
            <a:ext cx="6934868" cy="5742329"/>
          </a:xfrm>
          <a:prstGeom prst="rect">
            <a:avLst/>
          </a:prstGeom>
        </p:spPr>
      </p:pic>
      <p:pic>
        <p:nvPicPr>
          <p:cNvPr id="18" name="Bildobjekt 17">
            <a:extLst>
              <a:ext uri="{FF2B5EF4-FFF2-40B4-BE49-F238E27FC236}">
                <a16:creationId xmlns:a16="http://schemas.microsoft.com/office/drawing/2014/main" id="{6ACB0F8A-D22E-664D-8DF8-A284C1A9BB18}"/>
              </a:ext>
            </a:extLst>
          </p:cNvPr>
          <p:cNvPicPr>
            <a:picLocks noChangeAspect="1"/>
          </p:cNvPicPr>
          <p:nvPr/>
        </p:nvPicPr>
        <p:blipFill>
          <a:blip r:embed="rId9"/>
          <a:stretch>
            <a:fillRect/>
          </a:stretch>
        </p:blipFill>
        <p:spPr>
          <a:xfrm>
            <a:off x="2159563" y="1220756"/>
            <a:ext cx="6934868" cy="5742329"/>
          </a:xfrm>
          <a:prstGeom prst="rect">
            <a:avLst/>
          </a:prstGeom>
        </p:spPr>
      </p:pic>
      <p:pic>
        <p:nvPicPr>
          <p:cNvPr id="20" name="Bildobjekt 19">
            <a:extLst>
              <a:ext uri="{FF2B5EF4-FFF2-40B4-BE49-F238E27FC236}">
                <a16:creationId xmlns:a16="http://schemas.microsoft.com/office/drawing/2014/main" id="{38565874-B131-BD40-BFA5-E0E17D4976CC}"/>
              </a:ext>
            </a:extLst>
          </p:cNvPr>
          <p:cNvPicPr>
            <a:picLocks noChangeAspect="1"/>
          </p:cNvPicPr>
          <p:nvPr/>
        </p:nvPicPr>
        <p:blipFill>
          <a:blip r:embed="rId10"/>
          <a:stretch>
            <a:fillRect/>
          </a:stretch>
        </p:blipFill>
        <p:spPr>
          <a:xfrm>
            <a:off x="2159563" y="1229145"/>
            <a:ext cx="6934868" cy="5742329"/>
          </a:xfrm>
          <a:prstGeom prst="rect">
            <a:avLst/>
          </a:prstGeom>
        </p:spPr>
      </p:pic>
    </p:spTree>
    <p:extLst>
      <p:ext uri="{BB962C8B-B14F-4D97-AF65-F5344CB8AC3E}">
        <p14:creationId xmlns:p14="http://schemas.microsoft.com/office/powerpoint/2010/main" val="34580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DCEB009-EF16-BB2E-8D2C-60506EDFE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71" y="917896"/>
            <a:ext cx="10695643" cy="6013363"/>
          </a:xfrm>
          <a:prstGeom prst="rect">
            <a:avLst/>
          </a:prstGeom>
        </p:spPr>
      </p:pic>
      <p:sp>
        <p:nvSpPr>
          <p:cNvPr id="4" name="Rubrik 1">
            <a:extLst>
              <a:ext uri="{FF2B5EF4-FFF2-40B4-BE49-F238E27FC236}">
                <a16:creationId xmlns:a16="http://schemas.microsoft.com/office/drawing/2014/main" id="{4C40B9E6-2A32-4D53-B00E-80604121DC99}"/>
              </a:ext>
            </a:extLst>
          </p:cNvPr>
          <p:cNvSpPr txBox="1">
            <a:spLocks/>
          </p:cNvSpPr>
          <p:nvPr/>
        </p:nvSpPr>
        <p:spPr>
          <a:xfrm>
            <a:off x="1119680" y="317896"/>
            <a:ext cx="8745774" cy="1200000"/>
          </a:xfrm>
          <a:prstGeom prst="rect">
            <a:avLst/>
          </a:prstGeom>
        </p:spPr>
        <p:txBody>
          <a:bodyPr vert="horz" lIns="0" tIns="0" rIns="0" bIns="0" rtlCol="0" anchor="t" anchorCtr="0">
            <a:noAutofit/>
          </a:bodyPr>
          <a:lstStyle>
            <a:lvl1pPr algn="l" defTabSz="914377" rtl="0" eaLnBrk="1" latinLnBrk="0" hangingPunct="1">
              <a:lnSpc>
                <a:spcPts val="5333"/>
              </a:lnSpc>
              <a:spcBef>
                <a:spcPct val="0"/>
              </a:spcBef>
              <a:buNone/>
              <a:defRPr sz="5600" b="0" kern="1200">
                <a:solidFill>
                  <a:schemeClr val="tx2"/>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sv-SE" sz="5600" b="0" i="0" u="none" strike="noStrike" kern="1200" cap="none" spc="0" normalizeH="0" baseline="0" noProof="0">
                <a:ln>
                  <a:noFill/>
                </a:ln>
                <a:solidFill>
                  <a:srgbClr val="17A624"/>
                </a:solidFill>
                <a:effectLst/>
                <a:uLnTx/>
                <a:uFillTx/>
                <a:latin typeface="Paralucent Condensed Bd"/>
                <a:ea typeface="+mj-ea"/>
                <a:cs typeface="+mj-cs"/>
              </a:rPr>
              <a:t>Långsiktig reallöneutveckling viktigare än att bräcka inflationen varje år</a:t>
            </a:r>
            <a:endParaRPr kumimoji="0" lang="sv-SE" sz="2400" b="0" i="0" u="none" strike="noStrike" kern="1200" cap="none" spc="0" normalizeH="0" baseline="0" noProof="0">
              <a:ln>
                <a:noFill/>
              </a:ln>
              <a:solidFill>
                <a:srgbClr val="17A624"/>
              </a:solidFill>
              <a:effectLst/>
              <a:uLnTx/>
              <a:uFillTx/>
              <a:latin typeface="Paralucent Condensed Bd"/>
              <a:ea typeface="+mj-ea"/>
              <a:cs typeface="+mj-cs"/>
            </a:endParaRPr>
          </a:p>
        </p:txBody>
      </p:sp>
    </p:spTree>
    <p:extLst>
      <p:ext uri="{BB962C8B-B14F-4D97-AF65-F5344CB8AC3E}">
        <p14:creationId xmlns:p14="http://schemas.microsoft.com/office/powerpoint/2010/main" val="267473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15">
            <a:extLst>
              <a:ext uri="{FF2B5EF4-FFF2-40B4-BE49-F238E27FC236}">
                <a16:creationId xmlns:a16="http://schemas.microsoft.com/office/drawing/2014/main" id="{046A91F5-28CD-B543-9591-E425144681BF}"/>
              </a:ext>
            </a:extLst>
          </p:cNvPr>
          <p:cNvPicPr>
            <a:picLocks noChangeAspect="1"/>
          </p:cNvPicPr>
          <p:nvPr/>
        </p:nvPicPr>
        <p:blipFill>
          <a:blip r:embed="rId3"/>
          <a:srcRect/>
          <a:stretch>
            <a:fillRect/>
          </a:stretch>
        </p:blipFill>
        <p:spPr>
          <a:xfrm>
            <a:off x="0" y="0"/>
            <a:ext cx="12192000" cy="6858000"/>
          </a:xfrm>
          <a:prstGeom prst="rect">
            <a:avLst/>
          </a:prstGeom>
        </p:spPr>
      </p:pic>
      <p:sp>
        <p:nvSpPr>
          <p:cNvPr id="9" name="Rubrik 1">
            <a:extLst>
              <a:ext uri="{FF2B5EF4-FFF2-40B4-BE49-F238E27FC236}">
                <a16:creationId xmlns:a16="http://schemas.microsoft.com/office/drawing/2014/main" id="{261ADC25-6422-4AC1-BDB0-614191B37B8F}"/>
              </a:ext>
            </a:extLst>
          </p:cNvPr>
          <p:cNvSpPr txBox="1">
            <a:spLocks/>
          </p:cNvSpPr>
          <p:nvPr/>
        </p:nvSpPr>
        <p:spPr>
          <a:xfrm>
            <a:off x="1257967" y="2627291"/>
            <a:ext cx="5101781" cy="690317"/>
          </a:xfrm>
          <a:prstGeom prst="rect">
            <a:avLst/>
          </a:prstGeom>
          <a:noFill/>
        </p:spPr>
        <p:txBody>
          <a:bodyPr vert="horz" wrap="none" lIns="0" tIns="0" rIns="0" bIns="0" rtlCol="0" anchor="b" anchorCtr="0">
            <a:spAutoFit/>
          </a:bodyPr>
          <a:lstStyle>
            <a:lvl1pPr algn="l" defTabSz="914377" rtl="0" eaLnBrk="1" latinLnBrk="0" hangingPunct="1">
              <a:lnSpc>
                <a:spcPct val="82000"/>
              </a:lnSpc>
              <a:spcBef>
                <a:spcPct val="0"/>
              </a:spcBef>
              <a:buNone/>
              <a:defRPr lang="sv-SE" sz="7200" b="0" kern="1200" dirty="0">
                <a:solidFill>
                  <a:schemeClr val="tx2"/>
                </a:solidFill>
                <a:latin typeface="+mj-lt"/>
                <a:ea typeface="+mn-ea"/>
                <a:cs typeface="Arial" panose="020B0604020202020204" pitchFamily="34" charset="0"/>
              </a:defRPr>
            </a:lvl1pPr>
          </a:lstStyle>
          <a:p>
            <a:pPr marL="0" marR="0" lvl="0" indent="0" algn="l" defTabSz="914377" rtl="0" eaLnBrk="1" fontAlgn="auto" latinLnBrk="0" hangingPunct="1">
              <a:lnSpc>
                <a:spcPts val="5333"/>
              </a:lnSpc>
              <a:spcBef>
                <a:spcPct val="0"/>
              </a:spcBef>
              <a:spcAft>
                <a:spcPts val="0"/>
              </a:spcAft>
              <a:buClrTx/>
              <a:buSzTx/>
              <a:buFontTx/>
              <a:buNone/>
              <a:tabLst/>
              <a:defRPr/>
            </a:pPr>
            <a:r>
              <a:rPr kumimoji="0" lang="sv-SE" sz="5867" b="0" i="0" u="none" strike="noStrike" kern="1200" cap="none" spc="0" normalizeH="0" baseline="0" noProof="0">
                <a:ln>
                  <a:noFill/>
                </a:ln>
                <a:solidFill>
                  <a:srgbClr val="FFFFFF"/>
                </a:solidFill>
                <a:effectLst/>
                <a:uLnTx/>
                <a:uFillTx/>
                <a:latin typeface="Paralucent Condensed Bd"/>
                <a:ea typeface="+mn-ea"/>
                <a:cs typeface="Arial" panose="020B0604020202020204" pitchFamily="34" charset="0"/>
              </a:rPr>
              <a:t>Tack för att ni lyssnat! </a:t>
            </a:r>
          </a:p>
        </p:txBody>
      </p:sp>
    </p:spTree>
    <p:extLst>
      <p:ext uri="{BB962C8B-B14F-4D97-AF65-F5344CB8AC3E}">
        <p14:creationId xmlns:p14="http://schemas.microsoft.com/office/powerpoint/2010/main" val="3227099493"/>
      </p:ext>
    </p:extLst>
  </p:cSld>
  <p:clrMapOvr>
    <a:masterClrMapping/>
  </p:clrMapOvr>
</p:sld>
</file>

<file path=ppt/theme/theme1.xml><?xml version="1.0" encoding="utf-8"?>
<a:theme xmlns:a="http://schemas.openxmlformats.org/drawingml/2006/main" name="2_Unionen 2020">
  <a:themeElements>
    <a:clrScheme name="Unionen 2021">
      <a:dk1>
        <a:srgbClr val="000000"/>
      </a:dk1>
      <a:lt1>
        <a:srgbClr val="E2E0DE"/>
      </a:lt1>
      <a:dk2>
        <a:srgbClr val="17A624"/>
      </a:dk2>
      <a:lt2>
        <a:srgbClr val="FFFFFF"/>
      </a:lt2>
      <a:accent1>
        <a:srgbClr val="49A0A2"/>
      </a:accent1>
      <a:accent2>
        <a:srgbClr val="E97407"/>
      </a:accent2>
      <a:accent3>
        <a:srgbClr val="A05498"/>
      </a:accent3>
      <a:accent4>
        <a:srgbClr val="CD301E"/>
      </a:accent4>
      <a:accent5>
        <a:srgbClr val="5D3D14"/>
      </a:accent5>
      <a:accent6>
        <a:srgbClr val="959593"/>
      </a:accent6>
      <a:hlink>
        <a:srgbClr val="120F0F"/>
      </a:hlink>
      <a:folHlink>
        <a:srgbClr val="120F0F"/>
      </a:folHlink>
    </a:clrScheme>
    <a:fontScheme name="Unionen 2020 PPT">
      <a:majorFont>
        <a:latin typeface="Paralucent Condensed Bd"/>
        <a:ea typeface=""/>
        <a:cs typeface=""/>
      </a:majorFont>
      <a:minorFont>
        <a:latin typeface="Paralucent Condense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0" cap="rnd">
          <a:solidFill>
            <a:schemeClr val="bg2"/>
          </a:solidFill>
        </a:ln>
      </a:spPr>
      <a:bodyPr rtlCol="0" anchor="ctr"/>
      <a:lstStyle>
        <a:defPPr algn="ctr">
          <a:lnSpc>
            <a:spcPts val="1800"/>
          </a:lnSpc>
          <a:defRPr sz="1800" dirty="0" err="1" smtClean="0">
            <a:solidFill>
              <a:schemeClr val="bg2"/>
            </a:solidFill>
          </a:defRPr>
        </a:defPPr>
      </a:lstStyle>
      <a:style>
        <a:lnRef idx="0">
          <a:scrgbClr r="0" g="0" b="0"/>
        </a:lnRef>
        <a:fillRef idx="0">
          <a:scrgbClr r="0" g="0" b="0"/>
        </a:fillRef>
        <a:effectRef idx="0">
          <a:scrgbClr r="0" g="0" b="0"/>
        </a:effectRef>
        <a:fontRef idx="minor">
          <a:schemeClr val="lt1"/>
        </a:fontRef>
      </a:style>
    </a:spDef>
    <a:lnDef>
      <a:spPr>
        <a:ln w="31750" cap="rnd">
          <a:solidFill>
            <a:schemeClr val="bg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rgbClr val="000000"/>
            </a:solidFill>
          </a:defRPr>
        </a:defPPr>
      </a:lstStyle>
    </a:txDef>
  </a:objectDefaults>
  <a:extraClrSchemeLst/>
  <a:extLst>
    <a:ext uri="{05A4C25C-085E-4340-85A3-A5531E510DB2}">
      <thm15:themeFamily xmlns:thm15="http://schemas.microsoft.com/office/thememl/2012/main" name="Presentation1  -  Återställd" id="{BE0A421B-34BF-4F75-A5E4-364802A69312}" vid="{02721202-F56F-44B2-85B9-1C1CAA7000E4}"/>
    </a:ext>
  </a:extLst>
</a:theme>
</file>

<file path=ppt/theme/theme2.xml><?xml version="1.0" encoding="utf-8"?>
<a:theme xmlns:a="http://schemas.openxmlformats.org/drawingml/2006/main" name="1_Unionen 2020">
  <a:themeElements>
    <a:clrScheme name="Unionen 2021">
      <a:dk1>
        <a:srgbClr val="000000"/>
      </a:dk1>
      <a:lt1>
        <a:srgbClr val="E2E0DE"/>
      </a:lt1>
      <a:dk2>
        <a:srgbClr val="17A624"/>
      </a:dk2>
      <a:lt2>
        <a:srgbClr val="FFFFFF"/>
      </a:lt2>
      <a:accent1>
        <a:srgbClr val="49A0A2"/>
      </a:accent1>
      <a:accent2>
        <a:srgbClr val="E97407"/>
      </a:accent2>
      <a:accent3>
        <a:srgbClr val="A05498"/>
      </a:accent3>
      <a:accent4>
        <a:srgbClr val="CD301E"/>
      </a:accent4>
      <a:accent5>
        <a:srgbClr val="5D3D14"/>
      </a:accent5>
      <a:accent6>
        <a:srgbClr val="959593"/>
      </a:accent6>
      <a:hlink>
        <a:srgbClr val="120F0F"/>
      </a:hlink>
      <a:folHlink>
        <a:srgbClr val="120F0F"/>
      </a:folHlink>
    </a:clrScheme>
    <a:fontScheme name="Unionen 2020 PPT">
      <a:majorFont>
        <a:latin typeface="Paralucent Condensed Bd"/>
        <a:ea typeface=""/>
        <a:cs typeface=""/>
      </a:majorFont>
      <a:minorFont>
        <a:latin typeface="Paralucent Condense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0" cap="rnd">
          <a:solidFill>
            <a:schemeClr val="bg2"/>
          </a:solidFill>
        </a:ln>
      </a:spPr>
      <a:bodyPr rtlCol="0" anchor="ctr"/>
      <a:lstStyle>
        <a:defPPr algn="ctr">
          <a:lnSpc>
            <a:spcPts val="1800"/>
          </a:lnSpc>
          <a:defRPr sz="1800" dirty="0" err="1" smtClean="0">
            <a:solidFill>
              <a:schemeClr val="bg2"/>
            </a:solidFill>
          </a:defRPr>
        </a:defPPr>
      </a:lstStyle>
      <a:style>
        <a:lnRef idx="0">
          <a:scrgbClr r="0" g="0" b="0"/>
        </a:lnRef>
        <a:fillRef idx="0">
          <a:scrgbClr r="0" g="0" b="0"/>
        </a:fillRef>
        <a:effectRef idx="0">
          <a:scrgbClr r="0" g="0" b="0"/>
        </a:effectRef>
        <a:fontRef idx="minor">
          <a:schemeClr val="lt1"/>
        </a:fontRef>
      </a:style>
    </a:spDef>
    <a:lnDef>
      <a:spPr>
        <a:ln w="31750" cap="rnd">
          <a:solidFill>
            <a:schemeClr val="bg2"/>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rgbClr val="000000"/>
            </a:solidFill>
          </a:defRPr>
        </a:defPPr>
      </a:lstStyle>
    </a:txDef>
  </a:objectDefaults>
  <a:extraClrSchemeLst/>
  <a:extLst>
    <a:ext uri="{05A4C25C-085E-4340-85A3-A5531E510DB2}">
      <thm15:themeFamily xmlns:thm15="http://schemas.microsoft.com/office/thememl/2012/main" name="AVR21001_Avtal2023_PPT.pptx" id="{4CCC44FE-DF63-4BD4-8371-6FCAC77E3ACF}" vid="{9781C643-5058-4F80-B82C-391E67DFB50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188</Words>
  <Application>Microsoft Office PowerPoint</Application>
  <PresentationFormat>Bredbild</PresentationFormat>
  <Paragraphs>27</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7</vt:i4>
      </vt:variant>
    </vt:vector>
  </HeadingPairs>
  <TitlesOfParts>
    <vt:vector size="13" baseType="lpstr">
      <vt:lpstr>Paralucent Condensed Bd</vt:lpstr>
      <vt:lpstr>Arial</vt:lpstr>
      <vt:lpstr>Paralucent Condensed Md</vt:lpstr>
      <vt:lpstr>Calibri</vt:lpstr>
      <vt:lpstr>2_Unionen 2020</vt:lpstr>
      <vt:lpstr>1_Unionen 2020</vt:lpstr>
      <vt:lpstr>Avtal 2023</vt:lpstr>
      <vt:lpstr>Centrala avtal som ska omförhandlas. Nuvarande avtal har följande utlöpstider under 2023. </vt:lpstr>
      <vt:lpstr>PowerPoint-presentation</vt:lpstr>
      <vt:lpstr>Vad vill vi?             Vad vill dom?  </vt:lpstr>
      <vt:lpstr>Vad har gett oss ”bästa möjliga” löneökning?    </vt:lpstr>
      <vt:lpstr>PowerPoint-presentation</vt:lpstr>
      <vt:lpstr>PowerPoint-presentation</vt:lpstr>
    </vt:vector>
  </TitlesOfParts>
  <Company>Unionen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Avtal 2023</dc:title>
  <dc:creator>Bäckstrand Henrik</dc:creator>
  <cp:lastModifiedBy>Tina Näsström</cp:lastModifiedBy>
  <cp:revision>11</cp:revision>
  <dcterms:created xsi:type="dcterms:W3CDTF">2022-11-18T15:27:47Z</dcterms:created>
  <dcterms:modified xsi:type="dcterms:W3CDTF">2023-01-23T08:26:54Z</dcterms:modified>
</cp:coreProperties>
</file>