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57" r:id="rId4"/>
  </p:sldMasterIdLst>
  <p:notesMasterIdLst>
    <p:notesMasterId r:id="rId34"/>
  </p:notesMasterIdLst>
  <p:handoutMasterIdLst>
    <p:handoutMasterId r:id="rId35"/>
  </p:handoutMasterIdLst>
  <p:sldIdLst>
    <p:sldId id="355" r:id="rId5"/>
    <p:sldId id="357" r:id="rId6"/>
    <p:sldId id="358" r:id="rId7"/>
    <p:sldId id="359" r:id="rId8"/>
    <p:sldId id="387" r:id="rId9"/>
    <p:sldId id="388" r:id="rId10"/>
    <p:sldId id="360" r:id="rId11"/>
    <p:sldId id="361" r:id="rId12"/>
    <p:sldId id="362" r:id="rId13"/>
    <p:sldId id="363" r:id="rId14"/>
    <p:sldId id="364" r:id="rId15"/>
    <p:sldId id="365" r:id="rId16"/>
    <p:sldId id="386" r:id="rId17"/>
    <p:sldId id="367" r:id="rId18"/>
    <p:sldId id="368" r:id="rId19"/>
    <p:sldId id="369" r:id="rId20"/>
    <p:sldId id="370" r:id="rId21"/>
    <p:sldId id="371" r:id="rId22"/>
    <p:sldId id="372" r:id="rId23"/>
    <p:sldId id="376" r:id="rId24"/>
    <p:sldId id="377" r:id="rId25"/>
    <p:sldId id="378" r:id="rId26"/>
    <p:sldId id="379" r:id="rId27"/>
    <p:sldId id="380" r:id="rId28"/>
    <p:sldId id="381" r:id="rId29"/>
    <p:sldId id="382" r:id="rId30"/>
    <p:sldId id="383" r:id="rId31"/>
    <p:sldId id="384" r:id="rId32"/>
    <p:sldId id="385" r:id="rId33"/>
  </p:sldIdLst>
  <p:sldSz cx="9144000" cy="5143500" type="screen16x9"/>
  <p:notesSz cx="9144000" cy="6858000"/>
  <p:embeddedFontLst>
    <p:embeddedFont>
      <p:font typeface="Calibri" panose="020F0502020204030204" pitchFamily="34" charset="0"/>
      <p:regular r:id="rId36"/>
      <p:bold r:id="rId37"/>
      <p:italic r:id="rId38"/>
      <p:boldItalic r:id="rId39"/>
    </p:embeddedFont>
    <p:embeddedFont>
      <p:font typeface="Paralucent Condensed Bd" panose="02000506030000020004" pitchFamily="50" charset="0"/>
      <p:regular r:id="rId40"/>
      <p:bold r:id="rId41"/>
    </p:embeddedFont>
    <p:embeddedFont>
      <p:font typeface="Paralucent Condensed Md" panose="02000506040000020004" pitchFamily="50" charset="0"/>
      <p:regular r:id="rId42"/>
    </p:embeddedFont>
  </p:embeddedFont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930" userDrawn="1">
          <p15:clr>
            <a:srgbClr val="A4A3A4"/>
          </p15:clr>
        </p15:guide>
        <p15:guide id="3" orient="horz" pos="804" userDrawn="1">
          <p15:clr>
            <a:srgbClr val="A4A3A4"/>
          </p15:clr>
        </p15:guide>
        <p15:guide id="4" pos="4830" userDrawn="1">
          <p15:clr>
            <a:srgbClr val="A4A3A4"/>
          </p15:clr>
        </p15:guide>
        <p15:guide id="6" orient="horz" pos="1121" userDrawn="1">
          <p15:clr>
            <a:srgbClr val="A4A3A4"/>
          </p15:clr>
        </p15:guide>
        <p15:guide id="9" orient="horz" pos="2663" userDrawn="1">
          <p15:clr>
            <a:srgbClr val="A4A3A4"/>
          </p15:clr>
        </p15:guide>
        <p15:guide id="10" pos="2767" userDrawn="1">
          <p15:clr>
            <a:srgbClr val="A4A3A4"/>
          </p15:clr>
        </p15:guide>
        <p15:guide id="11" pos="292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w Jonsson" initials="SJ" lastIdx="1" clrIdx="0">
    <p:extLst>
      <p:ext uri="{19B8F6BF-5375-455C-9EA6-DF929625EA0E}">
        <p15:presenceInfo xmlns:p15="http://schemas.microsoft.com/office/powerpoint/2012/main" userId="4963c80d2bb986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1EDD4"/>
    <a:srgbClr val="EAEAE8"/>
    <a:srgbClr val="A2DBA8"/>
    <a:srgbClr val="D5D5D3"/>
    <a:srgbClr val="73CA7C"/>
    <a:srgbClr val="17A624"/>
    <a:srgbClr val="16A623"/>
    <a:srgbClr val="45B850"/>
    <a:srgbClr val="BFB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llanmörkt forma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just forma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65" autoAdjust="0"/>
    <p:restoredTop sz="76509" autoAdjust="0"/>
  </p:normalViewPr>
  <p:slideViewPr>
    <p:cSldViewPr snapToObjects="1">
      <p:cViewPr varScale="1">
        <p:scale>
          <a:sx n="113" d="100"/>
          <a:sy n="113" d="100"/>
        </p:scale>
        <p:origin x="1644" y="96"/>
      </p:cViewPr>
      <p:guideLst>
        <p:guide pos="930"/>
        <p:guide orient="horz" pos="804"/>
        <p:guide pos="4830"/>
        <p:guide orient="horz" pos="1121"/>
        <p:guide orient="horz" pos="2663"/>
        <p:guide pos="2767"/>
        <p:guide pos="29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125" d="100"/>
          <a:sy n="125" d="100"/>
        </p:scale>
        <p:origin x="12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F516ADA1-52B6-CF4B-9EB8-568969079E1D}"/>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0763F7B7-862F-B842-88E9-59AB09F1373C}"/>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EA36331-BF4F-554A-AF08-860CAFF9E95F}" type="datetimeFigureOut">
              <a:rPr lang="sv-SE" smtClean="0"/>
              <a:t>2024-01-11</a:t>
            </a:fld>
            <a:endParaRPr lang="sv-SE"/>
          </a:p>
        </p:txBody>
      </p:sp>
      <p:sp>
        <p:nvSpPr>
          <p:cNvPr id="4" name="Platshållare för sidfot 3">
            <a:extLst>
              <a:ext uri="{FF2B5EF4-FFF2-40B4-BE49-F238E27FC236}">
                <a16:creationId xmlns:a16="http://schemas.microsoft.com/office/drawing/2014/main" id="{9B67C680-4380-8542-A99E-D5D7022AD4D5}"/>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38230753-AED5-DB47-A820-2DF8E51A9930}"/>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06B8AD3-AE3B-C749-AEB4-936971CC006A}" type="slidenum">
              <a:rPr lang="sv-SE" smtClean="0"/>
              <a:t>‹#›</a:t>
            </a:fld>
            <a:endParaRPr lang="sv-SE"/>
          </a:p>
        </p:txBody>
      </p:sp>
    </p:spTree>
    <p:extLst>
      <p:ext uri="{BB962C8B-B14F-4D97-AF65-F5344CB8AC3E}">
        <p14:creationId xmlns:p14="http://schemas.microsoft.com/office/powerpoint/2010/main" val="856584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59F5D1F-1F13-2B47-98A1-536B8072230E}" type="datetimeFigureOut">
              <a:rPr lang="sv-SE" smtClean="0"/>
              <a:t>2024-01-11</a:t>
            </a:fld>
            <a:endParaRPr lang="sv-SE"/>
          </a:p>
        </p:txBody>
      </p:sp>
      <p:sp>
        <p:nvSpPr>
          <p:cNvPr id="4" name="Platshållare för bildobjekt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7A8ACA6-C841-674B-B8D6-1F7FC3C6174E}" type="slidenum">
              <a:rPr lang="sv-SE" smtClean="0"/>
              <a:t>‹#›</a:t>
            </a:fld>
            <a:endParaRPr lang="sv-SE"/>
          </a:p>
        </p:txBody>
      </p:sp>
    </p:spTree>
    <p:extLst>
      <p:ext uri="{BB962C8B-B14F-4D97-AF65-F5344CB8AC3E}">
        <p14:creationId xmlns:p14="http://schemas.microsoft.com/office/powerpoint/2010/main" val="178986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A8ACA6-C841-674B-B8D6-1F7FC3C6174E}" type="slidenum">
              <a:rPr lang="sv-SE" smtClean="0"/>
              <a:t>1</a:t>
            </a:fld>
            <a:endParaRPr lang="sv-SE"/>
          </a:p>
        </p:txBody>
      </p:sp>
    </p:spTree>
    <p:extLst>
      <p:ext uri="{BB962C8B-B14F-4D97-AF65-F5344CB8AC3E}">
        <p14:creationId xmlns:p14="http://schemas.microsoft.com/office/powerpoint/2010/main" val="1939482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Arbetsmarknaden blir alltmer gränslös </a:t>
            </a:r>
            <a:r>
              <a:rPr lang="sv-SE" b="0" dirty="0">
                <a:solidFill>
                  <a:srgbClr val="FF0000"/>
                </a:solidFill>
              </a:rPr>
              <a:t>och beslut som påverkar Unionens medlemmar fattas även utanför Sveriges gränser. </a:t>
            </a:r>
            <a:br>
              <a:rPr lang="sv-SE" b="0" dirty="0">
                <a:solidFill>
                  <a:srgbClr val="FF0000"/>
                </a:solidFill>
              </a:rPr>
            </a:br>
            <a:r>
              <a:rPr lang="sv-SE" b="0" dirty="0"/>
              <a:t>Då måste också det internationella fackliga arbetet utökas.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07A8ACA6-C841-674B-B8D6-1F7FC3C6174E}" type="slidenum">
              <a:rPr lang="sv-SE" smtClean="0"/>
              <a:t>16</a:t>
            </a:fld>
            <a:endParaRPr lang="sv-SE"/>
          </a:p>
        </p:txBody>
      </p:sp>
    </p:spTree>
    <p:extLst>
      <p:ext uri="{BB962C8B-B14F-4D97-AF65-F5344CB8AC3E}">
        <p14:creationId xmlns:p14="http://schemas.microsoft.com/office/powerpoint/2010/main" val="1083059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Ur Unionens</a:t>
            </a:r>
            <a:r>
              <a:rPr lang="sv-SE" b="0" baseline="0" dirty="0"/>
              <a:t> stadgar – portalparagrafen.</a:t>
            </a:r>
          </a:p>
          <a:p>
            <a:endParaRPr lang="sv-SE" dirty="0"/>
          </a:p>
        </p:txBody>
      </p:sp>
      <p:sp>
        <p:nvSpPr>
          <p:cNvPr id="4" name="Platshållare för bildnummer 3"/>
          <p:cNvSpPr>
            <a:spLocks noGrp="1"/>
          </p:cNvSpPr>
          <p:nvPr>
            <p:ph type="sldNum" sz="quarter" idx="5"/>
          </p:nvPr>
        </p:nvSpPr>
        <p:spPr/>
        <p:txBody>
          <a:bodyPr/>
          <a:lstStyle/>
          <a:p>
            <a:fld id="{07A8ACA6-C841-674B-B8D6-1F7FC3C6174E}" type="slidenum">
              <a:rPr lang="sv-SE" smtClean="0"/>
              <a:t>18</a:t>
            </a:fld>
            <a:endParaRPr lang="sv-SE"/>
          </a:p>
        </p:txBody>
      </p:sp>
    </p:spTree>
    <p:extLst>
      <p:ext uri="{BB962C8B-B14F-4D97-AF65-F5344CB8AC3E}">
        <p14:creationId xmlns:p14="http://schemas.microsoft.com/office/powerpoint/2010/main" val="1984403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A8ACA6-C841-674B-B8D6-1F7FC3C6174E}" type="slidenum">
              <a:rPr lang="sv-SE" smtClean="0"/>
              <a:t>19</a:t>
            </a:fld>
            <a:endParaRPr lang="sv-SE"/>
          </a:p>
        </p:txBody>
      </p:sp>
    </p:spTree>
    <p:extLst>
      <p:ext uri="{BB962C8B-B14F-4D97-AF65-F5344CB8AC3E}">
        <p14:creationId xmlns:p14="http://schemas.microsoft.com/office/powerpoint/2010/main" val="2547687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Unionen är en medlemsstyrd organisation byggd på representativ demokrati.</a:t>
            </a:r>
          </a:p>
          <a:p>
            <a:r>
              <a:rPr lang="sv-SE" dirty="0"/>
              <a:t>Medlemmarna väljer själva sina företrädare.</a:t>
            </a:r>
          </a:p>
          <a:p>
            <a:r>
              <a:rPr lang="sv-SE" dirty="0"/>
              <a:t>18 regionråd. </a:t>
            </a:r>
          </a:p>
          <a:p>
            <a:r>
              <a:rPr lang="sv-SE" dirty="0"/>
              <a:t>På nationell nivå finns förbundsråd och kongress. </a:t>
            </a:r>
          </a:p>
          <a:p>
            <a:r>
              <a:rPr lang="sv-SE" dirty="0"/>
              <a:t>Kongressen är Unionens högsta beslutande församling som träffas vart fjärde år.</a:t>
            </a:r>
          </a:p>
        </p:txBody>
      </p:sp>
      <p:sp>
        <p:nvSpPr>
          <p:cNvPr id="4" name="Platshållare för bildnummer 3"/>
          <p:cNvSpPr>
            <a:spLocks noGrp="1"/>
          </p:cNvSpPr>
          <p:nvPr>
            <p:ph type="sldNum" sz="quarter" idx="5"/>
          </p:nvPr>
        </p:nvSpPr>
        <p:spPr/>
        <p:txBody>
          <a:bodyPr/>
          <a:lstStyle/>
          <a:p>
            <a:fld id="{07A8ACA6-C841-674B-B8D6-1F7FC3C6174E}" type="slidenum">
              <a:rPr lang="sv-SE" smtClean="0"/>
              <a:t>21</a:t>
            </a:fld>
            <a:endParaRPr lang="sv-SE"/>
          </a:p>
        </p:txBody>
      </p:sp>
    </p:spTree>
    <p:extLst>
      <p:ext uri="{BB962C8B-B14F-4D97-AF65-F5344CB8AC3E}">
        <p14:creationId xmlns:p14="http://schemas.microsoft.com/office/powerpoint/2010/main" val="4032533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Unionen är fackförbundet för alla tjänstemän i det privata arbetslivet. Vi är </a:t>
            </a:r>
            <a:r>
              <a:rPr lang="sv-SE" sz="1200" b="1" kern="1200" dirty="0">
                <a:solidFill>
                  <a:schemeClr val="tx1"/>
                </a:solidFill>
                <a:effectLst/>
                <a:highlight>
                  <a:srgbClr val="FFFF00"/>
                </a:highlight>
                <a:latin typeface="+mn-lt"/>
                <a:ea typeface="+mn-ea"/>
                <a:cs typeface="+mn-cs"/>
              </a:rPr>
              <a:t>ca 700 000 medlemmar </a:t>
            </a:r>
            <a:r>
              <a:rPr lang="sv-SE" sz="1200" b="1" kern="1200" dirty="0">
                <a:solidFill>
                  <a:schemeClr val="tx1"/>
                </a:solidFill>
                <a:effectLst/>
                <a:latin typeface="+mn-lt"/>
                <a:ea typeface="+mn-ea"/>
                <a:cs typeface="+mn-cs"/>
              </a:rPr>
              <a:t>(jan2021) </a:t>
            </a:r>
            <a:r>
              <a:rPr lang="sv-SE" sz="1200" kern="1200" dirty="0">
                <a:solidFill>
                  <a:schemeClr val="tx1"/>
                </a:solidFill>
                <a:effectLst/>
                <a:latin typeface="+mn-lt"/>
                <a:ea typeface="+mn-ea"/>
                <a:cs typeface="+mn-cs"/>
              </a:rPr>
              <a:t>varav </a:t>
            </a:r>
            <a:r>
              <a:rPr lang="sv-SE" sz="1200" b="1" kern="1200" dirty="0">
                <a:solidFill>
                  <a:schemeClr val="tx1"/>
                </a:solidFill>
                <a:effectLst/>
                <a:latin typeface="+mn-lt"/>
                <a:ea typeface="+mn-ea"/>
                <a:cs typeface="+mn-cs"/>
              </a:rPr>
              <a:t>ca 31 000</a:t>
            </a:r>
            <a:r>
              <a:rPr lang="sv-SE" sz="1200" kern="1200" dirty="0">
                <a:solidFill>
                  <a:schemeClr val="tx1"/>
                </a:solidFill>
                <a:effectLst/>
                <a:latin typeface="+mn-lt"/>
                <a:ea typeface="+mn-ea"/>
                <a:cs typeface="+mn-cs"/>
              </a:rPr>
              <a:t> förtroendevalda på </a:t>
            </a:r>
            <a:r>
              <a:rPr lang="sv-SE" sz="1200" b="1" kern="1200" dirty="0">
                <a:solidFill>
                  <a:srgbClr val="FF0000"/>
                </a:solidFill>
                <a:effectLst/>
                <a:latin typeface="+mn-lt"/>
                <a:ea typeface="+mn-ea"/>
                <a:cs typeface="+mn-cs"/>
              </a:rPr>
              <a:t>65 000 </a:t>
            </a:r>
            <a:r>
              <a:rPr lang="sv-SE" sz="1200" kern="1200" dirty="0">
                <a:solidFill>
                  <a:schemeClr val="tx1"/>
                </a:solidFill>
                <a:effectLst/>
                <a:latin typeface="+mn-lt"/>
                <a:ea typeface="+mn-ea"/>
                <a:cs typeface="+mn-cs"/>
              </a:rPr>
              <a:t>arbetsplatser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från stora internationella koncerner till små familjeföretag, ideella organisationer och föreningar. Vi tror på att samla alla krafter på arbetsplatsen i samma fackförbund.</a:t>
            </a:r>
          </a:p>
          <a:p>
            <a:endParaRPr lang="sv-SE" dirty="0"/>
          </a:p>
        </p:txBody>
      </p:sp>
      <p:sp>
        <p:nvSpPr>
          <p:cNvPr id="4" name="Platshållare för bildnummer 3"/>
          <p:cNvSpPr>
            <a:spLocks noGrp="1"/>
          </p:cNvSpPr>
          <p:nvPr>
            <p:ph type="sldNum" sz="quarter" idx="5"/>
          </p:nvPr>
        </p:nvSpPr>
        <p:spPr/>
        <p:txBody>
          <a:bodyPr/>
          <a:lstStyle/>
          <a:p>
            <a:fld id="{07A8ACA6-C841-674B-B8D6-1F7FC3C6174E}" type="slidenum">
              <a:rPr lang="sv-SE" smtClean="0"/>
              <a:t>3</a:t>
            </a:fld>
            <a:endParaRPr lang="sv-SE"/>
          </a:p>
        </p:txBody>
      </p:sp>
    </p:spTree>
    <p:extLst>
      <p:ext uri="{BB962C8B-B14F-4D97-AF65-F5344CB8AC3E}">
        <p14:creationId xmlns:p14="http://schemas.microsoft.com/office/powerpoint/2010/main" val="73329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Att organisera sig på arbetsplatsen ger styrka. Ju fler medlemmar vi är desto större möjlighet har vi att driva igenom viktiga medlemsfrågor och förbättra i arbetslivet.</a:t>
            </a:r>
          </a:p>
        </p:txBody>
      </p:sp>
      <p:sp>
        <p:nvSpPr>
          <p:cNvPr id="4" name="Platshållare för bildnummer 3"/>
          <p:cNvSpPr>
            <a:spLocks noGrp="1"/>
          </p:cNvSpPr>
          <p:nvPr>
            <p:ph type="sldNum" sz="quarter" idx="5"/>
          </p:nvPr>
        </p:nvSpPr>
        <p:spPr/>
        <p:txBody>
          <a:bodyPr/>
          <a:lstStyle/>
          <a:p>
            <a:fld id="{07A8ACA6-C841-674B-B8D6-1F7FC3C6174E}" type="slidenum">
              <a:rPr lang="sv-SE" smtClean="0"/>
              <a:t>4</a:t>
            </a:fld>
            <a:endParaRPr lang="sv-SE"/>
          </a:p>
        </p:txBody>
      </p:sp>
    </p:spTree>
    <p:extLst>
      <p:ext uri="{BB962C8B-B14F-4D97-AF65-F5344CB8AC3E}">
        <p14:creationId xmlns:p14="http://schemas.microsoft.com/office/powerpoint/2010/main" val="555912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här får du som medlem i Unionen.  Stöd och hjälp i arbetslivet, t ex rådgivning, förhandlingshjälp och rättshjälp.</a:t>
            </a:r>
          </a:p>
          <a:p>
            <a:endParaRPr lang="sv-SE" dirty="0"/>
          </a:p>
        </p:txBody>
      </p:sp>
      <p:sp>
        <p:nvSpPr>
          <p:cNvPr id="4" name="Platshållare för bildnummer 3"/>
          <p:cNvSpPr>
            <a:spLocks noGrp="1"/>
          </p:cNvSpPr>
          <p:nvPr>
            <p:ph type="sldNum" sz="quarter" idx="5"/>
          </p:nvPr>
        </p:nvSpPr>
        <p:spPr/>
        <p:txBody>
          <a:bodyPr/>
          <a:lstStyle/>
          <a:p>
            <a:fld id="{07A8ACA6-C841-674B-B8D6-1F7FC3C6174E}" type="slidenum">
              <a:rPr lang="sv-SE" smtClean="0"/>
              <a:t>5</a:t>
            </a:fld>
            <a:endParaRPr lang="sv-SE"/>
          </a:p>
        </p:txBody>
      </p:sp>
    </p:spTree>
    <p:extLst>
      <p:ext uri="{BB962C8B-B14F-4D97-AF65-F5344CB8AC3E}">
        <p14:creationId xmlns:p14="http://schemas.microsoft.com/office/powerpoint/2010/main" val="189298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tjänstemän på en arbetsplats i det privata arbetslivet (vissa undantag finns, t ex bank och finans) kan vara medlemmar i Unionen oavsett befattning, utbildning eller lön. </a:t>
            </a:r>
            <a:br>
              <a:rPr lang="sv-SE" dirty="0"/>
            </a:br>
            <a:r>
              <a:rPr lang="sv-SE" dirty="0"/>
              <a:t>Till exempel är många chefer medlemmar och en stor del av medlemmarna har utbildning från högskola eller universitet.</a:t>
            </a:r>
          </a:p>
          <a:p>
            <a:endParaRPr lang="sv-SE" dirty="0"/>
          </a:p>
          <a:p>
            <a:r>
              <a:rPr lang="sv-SE" dirty="0"/>
              <a:t>Utöver våra yrkesverksamma medlemmar välkomnar Unionen även studenter och egenföretagare.</a:t>
            </a:r>
          </a:p>
          <a:p>
            <a:endParaRPr lang="sv-SE" dirty="0"/>
          </a:p>
          <a:p>
            <a:r>
              <a:rPr lang="sv-SE" dirty="0"/>
              <a:t>Vi delar in medlemmarna inom ett antal branscher. Några vanliga yrken bland Unionens medlemmar är projektledare, ingenjör, administratör, ekonom, </a:t>
            </a:r>
            <a:r>
              <a:rPr lang="sv-SE" dirty="0" err="1"/>
              <a:t>it-konsult</a:t>
            </a:r>
            <a:r>
              <a:rPr lang="sv-SE" dirty="0"/>
              <a:t>, tekniker, kommunikatör, chef, säljare med mera.</a:t>
            </a:r>
          </a:p>
          <a:p>
            <a:endParaRPr lang="sv-SE" dirty="0"/>
          </a:p>
        </p:txBody>
      </p:sp>
      <p:sp>
        <p:nvSpPr>
          <p:cNvPr id="4" name="Platshållare för bildnummer 3"/>
          <p:cNvSpPr>
            <a:spLocks noGrp="1"/>
          </p:cNvSpPr>
          <p:nvPr>
            <p:ph type="sldNum" sz="quarter" idx="5"/>
          </p:nvPr>
        </p:nvSpPr>
        <p:spPr/>
        <p:txBody>
          <a:bodyPr/>
          <a:lstStyle/>
          <a:p>
            <a:fld id="{07A8ACA6-C841-674B-B8D6-1F7FC3C6174E}" type="slidenum">
              <a:rPr lang="sv-SE" smtClean="0"/>
              <a:t>8</a:t>
            </a:fld>
            <a:endParaRPr lang="sv-SE"/>
          </a:p>
        </p:txBody>
      </p:sp>
    </p:spTree>
    <p:extLst>
      <p:ext uri="{BB962C8B-B14F-4D97-AF65-F5344CB8AC3E}">
        <p14:creationId xmlns:p14="http://schemas.microsoft.com/office/powerpoint/2010/main" val="3768456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Har arbetsgivaren kollektivavtal? Då gäller förtroendemannalagen – de fackliga företrädarna har rätt att utbilda sig för uppdraget och ägna sig åt fackligt arbete på betald arbetstid.</a:t>
            </a:r>
          </a:p>
          <a:p>
            <a:endParaRPr lang="sv-SE" dirty="0"/>
          </a:p>
        </p:txBody>
      </p:sp>
      <p:sp>
        <p:nvSpPr>
          <p:cNvPr id="4" name="Platshållare för bildnummer 3"/>
          <p:cNvSpPr>
            <a:spLocks noGrp="1"/>
          </p:cNvSpPr>
          <p:nvPr>
            <p:ph type="sldNum" sz="quarter" idx="5"/>
          </p:nvPr>
        </p:nvSpPr>
        <p:spPr/>
        <p:txBody>
          <a:bodyPr/>
          <a:lstStyle/>
          <a:p>
            <a:fld id="{07A8ACA6-C841-674B-B8D6-1F7FC3C6174E}" type="slidenum">
              <a:rPr lang="sv-SE" smtClean="0"/>
              <a:t>9</a:t>
            </a:fld>
            <a:endParaRPr lang="sv-SE"/>
          </a:p>
        </p:txBody>
      </p:sp>
    </p:spTree>
    <p:extLst>
      <p:ext uri="{BB962C8B-B14F-4D97-AF65-F5344CB8AC3E}">
        <p14:creationId xmlns:p14="http://schemas.microsoft.com/office/powerpoint/2010/main" val="282220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här får du som medlem i Unionen.  Stöd och hjälp i arbetslivet, t ex rådgivning, förhandlingshjälp och rättshjälp.</a:t>
            </a:r>
          </a:p>
          <a:p>
            <a:endParaRPr lang="sv-SE" dirty="0"/>
          </a:p>
        </p:txBody>
      </p:sp>
      <p:sp>
        <p:nvSpPr>
          <p:cNvPr id="4" name="Platshållare för bildnummer 3"/>
          <p:cNvSpPr>
            <a:spLocks noGrp="1"/>
          </p:cNvSpPr>
          <p:nvPr>
            <p:ph type="sldNum" sz="quarter" idx="5"/>
          </p:nvPr>
        </p:nvSpPr>
        <p:spPr/>
        <p:txBody>
          <a:bodyPr/>
          <a:lstStyle/>
          <a:p>
            <a:fld id="{07A8ACA6-C841-674B-B8D6-1F7FC3C6174E}" type="slidenum">
              <a:rPr lang="sv-SE" smtClean="0"/>
              <a:t>10</a:t>
            </a:fld>
            <a:endParaRPr lang="sv-SE"/>
          </a:p>
        </p:txBody>
      </p:sp>
    </p:spTree>
    <p:extLst>
      <p:ext uri="{BB962C8B-B14F-4D97-AF65-F5344CB8AC3E}">
        <p14:creationId xmlns:p14="http://schemas.microsoft.com/office/powerpoint/2010/main" val="140799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A8ACA6-C841-674B-B8D6-1F7FC3C6174E}" type="slidenum">
              <a:rPr lang="sv-SE" smtClean="0"/>
              <a:t>11</a:t>
            </a:fld>
            <a:endParaRPr lang="sv-SE"/>
          </a:p>
        </p:txBody>
      </p:sp>
    </p:spTree>
    <p:extLst>
      <p:ext uri="{BB962C8B-B14F-4D97-AF65-F5344CB8AC3E}">
        <p14:creationId xmlns:p14="http://schemas.microsoft.com/office/powerpoint/2010/main" val="2479988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svenska modellen ger fackförbund som Unionen och arbetsgivaren möjlighet att tillsammans komma överens om viktiga frågor på arbetsplatsen. Till exempel frågor om lön, semester, pension och ledighet. </a:t>
            </a:r>
          </a:p>
          <a:p>
            <a:r>
              <a:rPr lang="sv-SE" dirty="0"/>
              <a:t>När man har kommit överens skriver man tillsammans ett avtal – kollektivavtalet. Kollektivavtalet gäller för alla på arbetsplatsen, även dem som inte är medlemmar. Men ju fler medlemmar vi är, desto starkare blir vi. Då kan vi komma överens om ännu bättre villkor.</a:t>
            </a:r>
          </a:p>
          <a:p>
            <a:endParaRPr lang="sv-SE" dirty="0"/>
          </a:p>
        </p:txBody>
      </p:sp>
      <p:sp>
        <p:nvSpPr>
          <p:cNvPr id="4" name="Platshållare för bildnummer 3"/>
          <p:cNvSpPr>
            <a:spLocks noGrp="1"/>
          </p:cNvSpPr>
          <p:nvPr>
            <p:ph type="sldNum" sz="quarter" idx="5"/>
          </p:nvPr>
        </p:nvSpPr>
        <p:spPr/>
        <p:txBody>
          <a:bodyPr/>
          <a:lstStyle/>
          <a:p>
            <a:fld id="{07A8ACA6-C841-674B-B8D6-1F7FC3C6174E}" type="slidenum">
              <a:rPr lang="sv-SE" smtClean="0"/>
              <a:t>12</a:t>
            </a:fld>
            <a:endParaRPr lang="sv-SE"/>
          </a:p>
        </p:txBody>
      </p:sp>
    </p:spTree>
    <p:extLst>
      <p:ext uri="{BB962C8B-B14F-4D97-AF65-F5344CB8AC3E}">
        <p14:creationId xmlns:p14="http://schemas.microsoft.com/office/powerpoint/2010/main" val="2841503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p:bg>
      <p:bgPr>
        <a:solidFill>
          <a:schemeClr val="tx2"/>
        </a:solidFill>
        <a:effectLst/>
      </p:bgPr>
    </p:bg>
    <p:spTree>
      <p:nvGrpSpPr>
        <p:cNvPr id="1" name=""/>
        <p:cNvGrpSpPr/>
        <p:nvPr/>
      </p:nvGrpSpPr>
      <p:grpSpPr>
        <a:xfrm>
          <a:off x="0" y="0"/>
          <a:ext cx="0" cy="0"/>
          <a:chOff x="0" y="0"/>
          <a:chExt cx="0" cy="0"/>
        </a:xfrm>
      </p:grpSpPr>
      <p:pic>
        <p:nvPicPr>
          <p:cNvPr id="29" name="Bildobjekt 28" descr="En bild som visar bord, hatt&#10;&#10;Automatiskt genererad beskrivning">
            <a:extLst>
              <a:ext uri="{FF2B5EF4-FFF2-40B4-BE49-F238E27FC236}">
                <a16:creationId xmlns:a16="http://schemas.microsoft.com/office/drawing/2014/main" id="{40F0FE64-0C0A-42DD-BDC8-7F88A077F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8" y="0"/>
            <a:ext cx="9141324" cy="5143500"/>
          </a:xfrm>
          <a:prstGeom prst="rect">
            <a:avLst/>
          </a:prstGeom>
        </p:spPr>
      </p:pic>
      <p:sp>
        <p:nvSpPr>
          <p:cNvPr id="23" name="Rubrik 1">
            <a:extLst>
              <a:ext uri="{FF2B5EF4-FFF2-40B4-BE49-F238E27FC236}">
                <a16:creationId xmlns:a16="http://schemas.microsoft.com/office/drawing/2014/main" id="{DB7AAAF1-B566-49B9-97E1-FE0F7239EF1A}"/>
              </a:ext>
            </a:extLst>
          </p:cNvPr>
          <p:cNvSpPr>
            <a:spLocks noGrp="1"/>
          </p:cNvSpPr>
          <p:nvPr>
            <p:ph type="ctrTitle" hasCustomPrompt="1"/>
          </p:nvPr>
        </p:nvSpPr>
        <p:spPr>
          <a:xfrm>
            <a:off x="1440000" y="1520082"/>
            <a:ext cx="4457737" cy="681405"/>
          </a:xfrm>
          <a:solidFill>
            <a:schemeClr val="bg2"/>
          </a:solidFill>
        </p:spPr>
        <p:txBody>
          <a:bodyPr wrap="none" lIns="90000" tIns="0" rIns="90000" bIns="0" anchor="b">
            <a:spAutoFit/>
          </a:bodyPr>
          <a:lstStyle>
            <a:lvl1pPr algn="l">
              <a:lnSpc>
                <a:spcPct val="82000"/>
              </a:lnSpc>
              <a:defRPr lang="sv-SE" sz="5400" b="0" kern="1200" dirty="0">
                <a:solidFill>
                  <a:schemeClr val="tx2"/>
                </a:solidFill>
                <a:latin typeface="+mj-lt"/>
                <a:ea typeface="+mn-ea"/>
                <a:cs typeface="Arial" panose="020B0604020202020204" pitchFamily="34" charset="0"/>
              </a:defRPr>
            </a:lvl1pPr>
          </a:lstStyle>
          <a:p>
            <a:r>
              <a:rPr lang="sv-SE" dirty="0"/>
              <a:t>Titel på presentation</a:t>
            </a:r>
          </a:p>
        </p:txBody>
      </p:sp>
      <p:sp>
        <p:nvSpPr>
          <p:cNvPr id="22" name="Underrubrik 2">
            <a:extLst>
              <a:ext uri="{FF2B5EF4-FFF2-40B4-BE49-F238E27FC236}">
                <a16:creationId xmlns:a16="http://schemas.microsoft.com/office/drawing/2014/main" id="{7C42A7AD-C52B-4CD0-89A3-A84206006C5C}"/>
              </a:ext>
            </a:extLst>
          </p:cNvPr>
          <p:cNvSpPr>
            <a:spLocks noGrp="1"/>
          </p:cNvSpPr>
          <p:nvPr>
            <p:ph type="body" sz="quarter" idx="3" hasCustomPrompt="1"/>
          </p:nvPr>
        </p:nvSpPr>
        <p:spPr>
          <a:xfrm>
            <a:off x="1440000" y="2286000"/>
            <a:ext cx="4287369" cy="679673"/>
          </a:xfrm>
          <a:prstGeom prst="rect">
            <a:avLst/>
          </a:prstGeom>
          <a:solidFill>
            <a:schemeClr val="bg2"/>
          </a:solidFill>
        </p:spPr>
        <p:txBody>
          <a:bodyPr vert="horz" wrap="none" lIns="90000" tIns="0" rIns="90000" bIns="0" rtlCol="0" anchor="b" anchorCtr="0">
            <a:spAutoFit/>
          </a:bodyPr>
          <a:lstStyle>
            <a:lvl1pPr marL="0" indent="0">
              <a:lnSpc>
                <a:spcPct val="82000"/>
              </a:lnSpc>
              <a:buNone/>
              <a:defRPr lang="sv-SE" sz="5400" b="0" dirty="0">
                <a:solidFill>
                  <a:schemeClr val="tx2"/>
                </a:solidFill>
                <a:latin typeface="+mj-lt"/>
                <a:cs typeface="Arial" panose="020B0604020202020204" pitchFamily="34" charset="0"/>
              </a:defRPr>
            </a:lvl1pPr>
          </a:lstStyle>
          <a:p>
            <a:pPr marL="252000" lvl="0" indent="-252000">
              <a:lnSpc>
                <a:spcPts val="5300"/>
              </a:lnSpc>
              <a:spcBef>
                <a:spcPct val="0"/>
              </a:spcBef>
            </a:pPr>
            <a:r>
              <a:rPr lang="sv-SE" dirty="0"/>
              <a:t>Rad 2 (kan tas bort)</a:t>
            </a:r>
          </a:p>
        </p:txBody>
      </p:sp>
      <p:sp>
        <p:nvSpPr>
          <p:cNvPr id="11" name="Platshållare för Datum 18">
            <a:extLst>
              <a:ext uri="{FF2B5EF4-FFF2-40B4-BE49-F238E27FC236}">
                <a16:creationId xmlns:a16="http://schemas.microsoft.com/office/drawing/2014/main" id="{318229C7-8FA2-422A-8FF5-83E092D6E57C}"/>
              </a:ext>
            </a:extLst>
          </p:cNvPr>
          <p:cNvSpPr>
            <a:spLocks noGrp="1"/>
          </p:cNvSpPr>
          <p:nvPr>
            <p:ph type="body" sz="quarter" idx="16" hasCustomPrompt="1"/>
          </p:nvPr>
        </p:nvSpPr>
        <p:spPr>
          <a:xfrm>
            <a:off x="1441838" y="4312800"/>
            <a:ext cx="3612032" cy="162000"/>
          </a:xfrm>
          <a:prstGeom prst="rect">
            <a:avLst/>
          </a:prstGeom>
        </p:spPr>
        <p:txBody>
          <a:bodyPr tIns="0" bIns="0"/>
          <a:lstStyle>
            <a:lvl1pPr marL="0" indent="0">
              <a:lnSpc>
                <a:spcPts val="1600"/>
              </a:lnSpc>
              <a:spcBef>
                <a:spcPts val="0"/>
              </a:spcBef>
              <a:spcAft>
                <a:spcPts val="0"/>
              </a:spcAft>
              <a:buFont typeface="Arial" panose="020B0604020202020204" pitchFamily="34" charset="0"/>
              <a:buNone/>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Datum</a:t>
            </a:r>
          </a:p>
        </p:txBody>
      </p:sp>
      <p:sp>
        <p:nvSpPr>
          <p:cNvPr id="10" name="Platshållare för Namn 19">
            <a:extLst>
              <a:ext uri="{FF2B5EF4-FFF2-40B4-BE49-F238E27FC236}">
                <a16:creationId xmlns:a16="http://schemas.microsoft.com/office/drawing/2014/main" id="{8A1251E7-BB30-433D-BED2-9FBC84E78726}"/>
              </a:ext>
            </a:extLst>
          </p:cNvPr>
          <p:cNvSpPr>
            <a:spLocks noGrp="1"/>
          </p:cNvSpPr>
          <p:nvPr>
            <p:ph type="body" sz="quarter" idx="15" hasCustomPrompt="1"/>
          </p:nvPr>
        </p:nvSpPr>
        <p:spPr>
          <a:xfrm>
            <a:off x="1429806" y="4629600"/>
            <a:ext cx="3612032" cy="162000"/>
          </a:xfrm>
          <a:prstGeom prst="rect">
            <a:avLst/>
          </a:prstGeom>
        </p:spPr>
        <p:txBody>
          <a:bodyPr tIns="0" bIns="0"/>
          <a:lstStyle>
            <a:lvl1pPr marL="0" indent="0">
              <a:lnSpc>
                <a:spcPts val="1600"/>
              </a:lnSpc>
              <a:spcBef>
                <a:spcPts val="0"/>
              </a:spcBef>
              <a:spcAft>
                <a:spcPts val="0"/>
              </a:spcAft>
              <a:buFont typeface="Arial" panose="020B0604020202020204" pitchFamily="34" charset="0"/>
              <a:buNone/>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Namn Efternamn</a:t>
            </a:r>
          </a:p>
        </p:txBody>
      </p:sp>
      <p:sp>
        <p:nvSpPr>
          <p:cNvPr id="9" name="Platshållare för logga 20">
            <a:extLst>
              <a:ext uri="{FF2B5EF4-FFF2-40B4-BE49-F238E27FC236}">
                <a16:creationId xmlns:a16="http://schemas.microsoft.com/office/drawing/2014/main" id="{004E9676-D726-4D37-A51F-C4E3F9A07EE2}"/>
              </a:ext>
            </a:extLst>
          </p:cNvPr>
          <p:cNvSpPr>
            <a:spLocks noGrp="1"/>
          </p:cNvSpPr>
          <p:nvPr>
            <p:ph type="body" sz="quarter" idx="14" hasCustomPrompt="1"/>
          </p:nvPr>
        </p:nvSpPr>
        <p:spPr>
          <a:xfrm>
            <a:off x="5950800" y="4529703"/>
            <a:ext cx="1684800" cy="273600"/>
          </a:xfrm>
          <a:prstGeom prst="rect">
            <a:avLst/>
          </a:prstGeom>
          <a:blipFill>
            <a:blip r:embed="rId3"/>
            <a:stretch>
              <a:fillRect/>
            </a:stretch>
          </a:blipFill>
        </p:spPr>
        <p:txBody>
          <a:bodyPr>
            <a:noAutofit/>
          </a:bodyPr>
          <a:lstStyle>
            <a:lvl1pPr marL="28800" indent="0">
              <a:buNone/>
              <a:defRPr/>
            </a:lvl1pPr>
            <a:lvl2pPr marL="342900" indent="0" algn="l">
              <a:buNone/>
              <a:defRPr sz="1000"/>
            </a:lvl2pPr>
            <a:lvl3pPr algn="l">
              <a:defRPr sz="1000"/>
            </a:lvl3pPr>
            <a:lvl4pPr marL="1028700" indent="0" algn="l">
              <a:buNone/>
              <a:defRPr sz="1000"/>
            </a:lvl4pPr>
            <a:lvl5pPr algn="l">
              <a:defRPr sz="100"/>
            </a:lvl5pPr>
          </a:lstStyle>
          <a:p>
            <a:pPr lvl="4"/>
            <a:r>
              <a:rPr lang="sv-SE" dirty="0"/>
              <a:t> </a:t>
            </a:r>
          </a:p>
        </p:txBody>
      </p:sp>
      <p:pic>
        <p:nvPicPr>
          <p:cNvPr id="4" name="Bildobjekt 3">
            <a:extLst>
              <a:ext uri="{FF2B5EF4-FFF2-40B4-BE49-F238E27FC236}">
                <a16:creationId xmlns:a16="http://schemas.microsoft.com/office/drawing/2014/main" id="{7E9CB516-49B6-400A-8CA7-B09D2CC6B20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82" y="0"/>
            <a:ext cx="9132635" cy="5143500"/>
          </a:xfrm>
          <a:prstGeom prst="rect">
            <a:avLst/>
          </a:prstGeom>
        </p:spPr>
      </p:pic>
    </p:spTree>
    <p:extLst>
      <p:ext uri="{BB962C8B-B14F-4D97-AF65-F5344CB8AC3E}">
        <p14:creationId xmlns:p14="http://schemas.microsoft.com/office/powerpoint/2010/main" val="2674121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lage 1">
    <p:bg>
      <p:bgPr>
        <a:solidFill>
          <a:srgbClr val="999999"/>
        </a:solidFill>
        <a:effectLst/>
      </p:bgPr>
    </p:bg>
    <p:spTree>
      <p:nvGrpSpPr>
        <p:cNvPr id="1" name=""/>
        <p:cNvGrpSpPr/>
        <p:nvPr/>
      </p:nvGrpSpPr>
      <p:grpSpPr>
        <a:xfrm>
          <a:off x="0" y="0"/>
          <a:ext cx="0" cy="0"/>
          <a:chOff x="0" y="0"/>
          <a:chExt cx="0" cy="0"/>
        </a:xfrm>
      </p:grpSpPr>
      <p:sp>
        <p:nvSpPr>
          <p:cNvPr id="8" name="Platshållare för bild 1">
            <a:extLst>
              <a:ext uri="{FF2B5EF4-FFF2-40B4-BE49-F238E27FC236}">
                <a16:creationId xmlns:a16="http://schemas.microsoft.com/office/drawing/2014/main" id="{31240F96-245E-4DC8-8122-8F1300955120}"/>
              </a:ext>
            </a:extLst>
          </p:cNvPr>
          <p:cNvSpPr>
            <a:spLocks noGrp="1"/>
          </p:cNvSpPr>
          <p:nvPr>
            <p:ph type="pic" sz="quarter" idx="10"/>
          </p:nvPr>
        </p:nvSpPr>
        <p:spPr>
          <a:xfrm>
            <a:off x="0" y="0"/>
            <a:ext cx="2289600" cy="2574000"/>
          </a:xfrm>
          <a:prstGeom prst="rect">
            <a:avLst/>
          </a:prstGeom>
          <a:solidFill>
            <a:srgbClr val="999999"/>
          </a:solidFill>
        </p:spPr>
        <p:txBody>
          <a:bodyPr tIns="324000">
            <a:noAutofit/>
          </a:bodyPr>
          <a:lstStyle>
            <a:lvl1pPr marL="28800" indent="0" algn="ctr">
              <a:buNone/>
              <a:defRPr sz="1400">
                <a:solidFill>
                  <a:schemeClr val="bg2"/>
                </a:solidFill>
              </a:defRPr>
            </a:lvl1pPr>
          </a:lstStyle>
          <a:p>
            <a:r>
              <a:rPr lang="sv-SE"/>
              <a:t>Klicka på ikonen för att lägga till en bild</a:t>
            </a:r>
            <a:endParaRPr lang="sv-SE" dirty="0"/>
          </a:p>
        </p:txBody>
      </p:sp>
      <p:sp>
        <p:nvSpPr>
          <p:cNvPr id="11" name="Platshållare för text 2">
            <a:extLst>
              <a:ext uri="{FF2B5EF4-FFF2-40B4-BE49-F238E27FC236}">
                <a16:creationId xmlns:a16="http://schemas.microsoft.com/office/drawing/2014/main" id="{D1A31B8F-6864-4514-9D07-1A295DD3EF6F}"/>
              </a:ext>
            </a:extLst>
          </p:cNvPr>
          <p:cNvSpPr>
            <a:spLocks noGrp="1"/>
          </p:cNvSpPr>
          <p:nvPr>
            <p:ph type="body" sz="quarter" idx="11" hasCustomPrompt="1"/>
          </p:nvPr>
        </p:nvSpPr>
        <p:spPr>
          <a:xfrm>
            <a:off x="2286000" y="0"/>
            <a:ext cx="2286000" cy="2574000"/>
          </a:xfrm>
          <a:prstGeom prst="rect">
            <a:avLst/>
          </a:prstGeom>
          <a:solidFill>
            <a:schemeClr val="accent3"/>
          </a:solidFill>
        </p:spPr>
        <p:txBody>
          <a:bodyPr lIns="216000" tIns="288000" rIns="216000" bIns="216000">
            <a:noAutofit/>
          </a:bodyPr>
          <a:lstStyle>
            <a:lvl1pPr marL="0" indent="0">
              <a:spcBef>
                <a:spcPts val="0"/>
              </a:spcBef>
              <a:spcAft>
                <a:spcPts val="0"/>
              </a:spcAft>
              <a:buNone/>
              <a:defRPr lang="sv-SE" sz="2400" kern="1200" dirty="0">
                <a:solidFill>
                  <a:schemeClr val="bg2"/>
                </a:solidFill>
                <a:latin typeface="Paralucent Condensed Md" panose="02000506040000020004" pitchFamily="50" charset="0"/>
                <a:ea typeface="+mn-ea"/>
                <a:cs typeface="+mn-cs"/>
              </a:defRPr>
            </a:lvl1pPr>
            <a:lvl2pPr marL="342900" indent="0">
              <a:buNone/>
              <a:defRPr/>
            </a:lvl2pPr>
          </a:lstStyle>
          <a:p>
            <a:pPr lvl="0"/>
            <a:r>
              <a:rPr lang="sv-SE" dirty="0"/>
              <a:t>Din text här</a:t>
            </a:r>
          </a:p>
        </p:txBody>
      </p:sp>
      <p:sp>
        <p:nvSpPr>
          <p:cNvPr id="12" name="Platshållare för bild 3">
            <a:extLst>
              <a:ext uri="{FF2B5EF4-FFF2-40B4-BE49-F238E27FC236}">
                <a16:creationId xmlns:a16="http://schemas.microsoft.com/office/drawing/2014/main" id="{8E73F6FB-B7E3-4BD8-ABCD-80A38D778E94}"/>
              </a:ext>
            </a:extLst>
          </p:cNvPr>
          <p:cNvSpPr>
            <a:spLocks noGrp="1"/>
          </p:cNvSpPr>
          <p:nvPr>
            <p:ph type="pic" sz="quarter" idx="12"/>
          </p:nvPr>
        </p:nvSpPr>
        <p:spPr>
          <a:xfrm>
            <a:off x="4572000" y="0"/>
            <a:ext cx="2286000" cy="2574000"/>
          </a:xfrm>
          <a:prstGeom prst="rect">
            <a:avLst/>
          </a:prstGeom>
          <a:solidFill>
            <a:srgbClr val="999999"/>
          </a:solidFill>
        </p:spPr>
        <p:txBody>
          <a:bodyPr tIns="324000">
            <a:noAutofit/>
          </a:bodyPr>
          <a:lstStyle>
            <a:lvl1pPr marL="28800" indent="0" algn="ctr">
              <a:buNone/>
              <a:defRPr sz="1400">
                <a:solidFill>
                  <a:schemeClr val="bg2"/>
                </a:solidFill>
              </a:defRPr>
            </a:lvl1pPr>
          </a:lstStyle>
          <a:p>
            <a:r>
              <a:rPr lang="sv-SE"/>
              <a:t>Klicka på ikonen för att lägga till en bild</a:t>
            </a:r>
            <a:endParaRPr lang="sv-SE" dirty="0"/>
          </a:p>
        </p:txBody>
      </p:sp>
      <p:sp>
        <p:nvSpPr>
          <p:cNvPr id="13" name="Platshållare för text 4">
            <a:extLst>
              <a:ext uri="{FF2B5EF4-FFF2-40B4-BE49-F238E27FC236}">
                <a16:creationId xmlns:a16="http://schemas.microsoft.com/office/drawing/2014/main" id="{2E00E98B-A88E-4473-A7E5-9CC9FEC86BF2}"/>
              </a:ext>
            </a:extLst>
          </p:cNvPr>
          <p:cNvSpPr>
            <a:spLocks noGrp="1"/>
          </p:cNvSpPr>
          <p:nvPr>
            <p:ph type="body" sz="quarter" idx="13" hasCustomPrompt="1"/>
          </p:nvPr>
        </p:nvSpPr>
        <p:spPr>
          <a:xfrm>
            <a:off x="6858000" y="0"/>
            <a:ext cx="2289600" cy="2574000"/>
          </a:xfrm>
          <a:prstGeom prst="rect">
            <a:avLst/>
          </a:prstGeom>
          <a:solidFill>
            <a:schemeClr val="accent1"/>
          </a:solidFill>
        </p:spPr>
        <p:txBody>
          <a:bodyPr vert="horz" lIns="216000" tIns="252000" rIns="216000" bIns="216000" rtlCol="0">
            <a:noAutofit/>
          </a:bodyPr>
          <a:lstStyle>
            <a:lvl1pPr marL="0" indent="0">
              <a:lnSpc>
                <a:spcPts val="4000"/>
              </a:lnSpc>
              <a:spcBef>
                <a:spcPts val="0"/>
              </a:spcBef>
              <a:spcAft>
                <a:spcPts val="0"/>
              </a:spcAft>
              <a:buNone/>
              <a:defRPr lang="sv-SE" sz="4200" dirty="0" smtClean="0">
                <a:solidFill>
                  <a:schemeClr val="bg2"/>
                </a:solidFill>
                <a:latin typeface="+mj-lt"/>
              </a:defRPr>
            </a:lvl1pPr>
          </a:lstStyle>
          <a:p>
            <a:pPr lvl="0"/>
            <a:r>
              <a:rPr lang="sv-SE" dirty="0"/>
              <a:t>Din</a:t>
            </a:r>
            <a:br>
              <a:rPr lang="sv-SE" dirty="0"/>
            </a:br>
            <a:r>
              <a:rPr lang="sv-SE" dirty="0"/>
              <a:t>text</a:t>
            </a:r>
            <a:br>
              <a:rPr lang="sv-SE" dirty="0"/>
            </a:br>
            <a:r>
              <a:rPr lang="sv-SE" dirty="0"/>
              <a:t>här</a:t>
            </a:r>
          </a:p>
        </p:txBody>
      </p:sp>
      <p:sp>
        <p:nvSpPr>
          <p:cNvPr id="10" name="Platshållare för text 5">
            <a:extLst>
              <a:ext uri="{FF2B5EF4-FFF2-40B4-BE49-F238E27FC236}">
                <a16:creationId xmlns:a16="http://schemas.microsoft.com/office/drawing/2014/main" id="{DAF44DF0-3DC4-4CA7-8011-1DE35F4BC9BD}"/>
              </a:ext>
            </a:extLst>
          </p:cNvPr>
          <p:cNvSpPr>
            <a:spLocks noGrp="1"/>
          </p:cNvSpPr>
          <p:nvPr>
            <p:ph type="body" sz="quarter" idx="18" hasCustomPrompt="1"/>
          </p:nvPr>
        </p:nvSpPr>
        <p:spPr>
          <a:xfrm>
            <a:off x="0" y="2574000"/>
            <a:ext cx="2289600" cy="2574000"/>
          </a:xfrm>
          <a:prstGeom prst="rect">
            <a:avLst/>
          </a:prstGeom>
          <a:solidFill>
            <a:schemeClr val="accent2"/>
          </a:solidFill>
        </p:spPr>
        <p:txBody>
          <a:bodyPr vert="horz" lIns="216000" tIns="252000" rIns="216000" bIns="216000" rtlCol="0">
            <a:noAutofit/>
          </a:bodyPr>
          <a:lstStyle>
            <a:lvl1pPr marL="0" indent="0">
              <a:lnSpc>
                <a:spcPts val="4000"/>
              </a:lnSpc>
              <a:spcBef>
                <a:spcPts val="0"/>
              </a:spcBef>
              <a:spcAft>
                <a:spcPts val="0"/>
              </a:spcAft>
              <a:buNone/>
              <a:defRPr lang="sv-SE" sz="4200" dirty="0" smtClean="0">
                <a:solidFill>
                  <a:schemeClr val="bg2"/>
                </a:solidFill>
                <a:latin typeface="+mj-lt"/>
              </a:defRPr>
            </a:lvl1pPr>
          </a:lstStyle>
          <a:p>
            <a:pPr lvl="0"/>
            <a:r>
              <a:rPr lang="sv-SE" dirty="0"/>
              <a:t>Din</a:t>
            </a:r>
            <a:br>
              <a:rPr lang="sv-SE" dirty="0"/>
            </a:br>
            <a:r>
              <a:rPr lang="sv-SE" dirty="0"/>
              <a:t>text</a:t>
            </a:r>
            <a:br>
              <a:rPr lang="sv-SE" dirty="0"/>
            </a:br>
            <a:r>
              <a:rPr lang="sv-SE" dirty="0"/>
              <a:t>här</a:t>
            </a:r>
          </a:p>
        </p:txBody>
      </p:sp>
      <p:sp>
        <p:nvSpPr>
          <p:cNvPr id="14" name="Platshållare för bild 6">
            <a:extLst>
              <a:ext uri="{FF2B5EF4-FFF2-40B4-BE49-F238E27FC236}">
                <a16:creationId xmlns:a16="http://schemas.microsoft.com/office/drawing/2014/main" id="{2C04939C-1466-44E4-BA36-BC8D5C4E6A21}"/>
              </a:ext>
            </a:extLst>
          </p:cNvPr>
          <p:cNvSpPr>
            <a:spLocks noGrp="1"/>
          </p:cNvSpPr>
          <p:nvPr>
            <p:ph type="pic" sz="quarter" idx="14"/>
          </p:nvPr>
        </p:nvSpPr>
        <p:spPr>
          <a:xfrm>
            <a:off x="2284613" y="2574000"/>
            <a:ext cx="2286000" cy="2574000"/>
          </a:xfrm>
          <a:prstGeom prst="rect">
            <a:avLst/>
          </a:prstGeom>
          <a:solidFill>
            <a:srgbClr val="999999"/>
          </a:solidFill>
        </p:spPr>
        <p:txBody>
          <a:bodyPr tIns="324000">
            <a:noAutofit/>
          </a:bodyPr>
          <a:lstStyle>
            <a:lvl1pPr marL="28800" indent="0" algn="ctr">
              <a:buNone/>
              <a:defRPr sz="1400">
                <a:solidFill>
                  <a:schemeClr val="bg2"/>
                </a:solidFill>
              </a:defRPr>
            </a:lvl1pPr>
          </a:lstStyle>
          <a:p>
            <a:r>
              <a:rPr lang="sv-SE"/>
              <a:t>Klicka på ikonen för att lägga till en bild</a:t>
            </a:r>
            <a:endParaRPr lang="sv-SE" dirty="0"/>
          </a:p>
        </p:txBody>
      </p:sp>
      <p:sp>
        <p:nvSpPr>
          <p:cNvPr id="17" name="Platshållare för text 7">
            <a:extLst>
              <a:ext uri="{FF2B5EF4-FFF2-40B4-BE49-F238E27FC236}">
                <a16:creationId xmlns:a16="http://schemas.microsoft.com/office/drawing/2014/main" id="{23F57F78-C2D6-4DA8-A1C0-32866B8F88F3}"/>
              </a:ext>
            </a:extLst>
          </p:cNvPr>
          <p:cNvSpPr>
            <a:spLocks noGrp="1"/>
          </p:cNvSpPr>
          <p:nvPr>
            <p:ph type="body" sz="quarter" idx="17" hasCustomPrompt="1"/>
          </p:nvPr>
        </p:nvSpPr>
        <p:spPr>
          <a:xfrm>
            <a:off x="4572000" y="2574000"/>
            <a:ext cx="2286000" cy="2574000"/>
          </a:xfrm>
          <a:prstGeom prst="rect">
            <a:avLst/>
          </a:prstGeom>
          <a:solidFill>
            <a:schemeClr val="tx2"/>
          </a:solidFill>
        </p:spPr>
        <p:txBody>
          <a:bodyPr vert="horz" lIns="216000" tIns="288000" rIns="216000" bIns="216000" rtlCol="0">
            <a:noAutofit/>
          </a:bodyPr>
          <a:lstStyle>
            <a:lvl1pPr marL="0" indent="0">
              <a:buNone/>
              <a:defRPr lang="sv-SE" dirty="0">
                <a:solidFill>
                  <a:schemeClr val="bg2"/>
                </a:solidFill>
              </a:defRPr>
            </a:lvl1pPr>
          </a:lstStyle>
          <a:p>
            <a:pPr marL="252000" lvl="0" indent="-252000">
              <a:spcBef>
                <a:spcPts val="0"/>
              </a:spcBef>
              <a:spcAft>
                <a:spcPts val="0"/>
              </a:spcAft>
            </a:pPr>
            <a:r>
              <a:rPr lang="sv-SE" dirty="0"/>
              <a:t>Din text här</a:t>
            </a:r>
          </a:p>
        </p:txBody>
      </p:sp>
      <p:sp>
        <p:nvSpPr>
          <p:cNvPr id="15" name="Platshållare för bild 8">
            <a:extLst>
              <a:ext uri="{FF2B5EF4-FFF2-40B4-BE49-F238E27FC236}">
                <a16:creationId xmlns:a16="http://schemas.microsoft.com/office/drawing/2014/main" id="{5E746311-E941-495F-99DF-89ACBF6515EF}"/>
              </a:ext>
            </a:extLst>
          </p:cNvPr>
          <p:cNvSpPr>
            <a:spLocks noGrp="1"/>
          </p:cNvSpPr>
          <p:nvPr>
            <p:ph type="pic" sz="quarter" idx="15"/>
          </p:nvPr>
        </p:nvSpPr>
        <p:spPr>
          <a:xfrm>
            <a:off x="6858000" y="2574000"/>
            <a:ext cx="2289600" cy="2574000"/>
          </a:xfrm>
          <a:prstGeom prst="rect">
            <a:avLst/>
          </a:prstGeom>
          <a:solidFill>
            <a:srgbClr val="999999"/>
          </a:solidFill>
        </p:spPr>
        <p:txBody>
          <a:bodyPr tIns="324000">
            <a:noAutofit/>
          </a:bodyPr>
          <a:lstStyle>
            <a:lvl1pPr marL="28800" indent="0" algn="ctr">
              <a:buNone/>
              <a:defRPr sz="1400">
                <a:solidFill>
                  <a:schemeClr val="bg2"/>
                </a:solidFill>
              </a:defRPr>
            </a:lvl1pPr>
          </a:lstStyle>
          <a:p>
            <a:r>
              <a:rPr lang="sv-SE"/>
              <a:t>Klicka på ikonen för att lägga till en bild</a:t>
            </a:r>
            <a:endParaRPr lang="sv-SE" dirty="0"/>
          </a:p>
        </p:txBody>
      </p:sp>
    </p:spTree>
    <p:extLst>
      <p:ext uri="{BB962C8B-B14F-4D97-AF65-F5344CB8AC3E}">
        <p14:creationId xmlns:p14="http://schemas.microsoft.com/office/powerpoint/2010/main" val="362854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llage 2">
    <p:bg>
      <p:bgPr>
        <a:solidFill>
          <a:srgbClr val="999999"/>
        </a:solidFill>
        <a:effectLst/>
      </p:bgPr>
    </p:bg>
    <p:spTree>
      <p:nvGrpSpPr>
        <p:cNvPr id="1" name=""/>
        <p:cNvGrpSpPr/>
        <p:nvPr/>
      </p:nvGrpSpPr>
      <p:grpSpPr>
        <a:xfrm>
          <a:off x="0" y="0"/>
          <a:ext cx="0" cy="0"/>
          <a:chOff x="0" y="0"/>
          <a:chExt cx="0" cy="0"/>
        </a:xfrm>
      </p:grpSpPr>
      <p:sp>
        <p:nvSpPr>
          <p:cNvPr id="8" name="Platshållare för bild 1">
            <a:extLst>
              <a:ext uri="{FF2B5EF4-FFF2-40B4-BE49-F238E27FC236}">
                <a16:creationId xmlns:a16="http://schemas.microsoft.com/office/drawing/2014/main" id="{31240F96-245E-4DC8-8122-8F1300955120}"/>
              </a:ext>
            </a:extLst>
          </p:cNvPr>
          <p:cNvSpPr>
            <a:spLocks noGrp="1"/>
          </p:cNvSpPr>
          <p:nvPr>
            <p:ph type="pic" sz="quarter" idx="10"/>
          </p:nvPr>
        </p:nvSpPr>
        <p:spPr>
          <a:xfrm>
            <a:off x="0" y="0"/>
            <a:ext cx="2289600" cy="2574000"/>
          </a:xfrm>
          <a:prstGeom prst="rect">
            <a:avLst/>
          </a:prstGeom>
          <a:solidFill>
            <a:srgbClr val="999999"/>
          </a:solidFill>
        </p:spPr>
        <p:txBody>
          <a:bodyPr tIns="324000">
            <a:noAutofit/>
          </a:bodyPr>
          <a:lstStyle>
            <a:lvl1pPr marL="28800" indent="0" algn="ctr">
              <a:buNone/>
              <a:defRPr sz="1400">
                <a:solidFill>
                  <a:schemeClr val="bg2"/>
                </a:solidFill>
              </a:defRPr>
            </a:lvl1pPr>
          </a:lstStyle>
          <a:p>
            <a:r>
              <a:rPr lang="sv-SE"/>
              <a:t>Klicka på ikonen för att lägga till en bild</a:t>
            </a:r>
            <a:endParaRPr lang="sv-SE" dirty="0"/>
          </a:p>
        </p:txBody>
      </p:sp>
      <p:sp>
        <p:nvSpPr>
          <p:cNvPr id="11" name="Platshållare för text 2">
            <a:extLst>
              <a:ext uri="{FF2B5EF4-FFF2-40B4-BE49-F238E27FC236}">
                <a16:creationId xmlns:a16="http://schemas.microsoft.com/office/drawing/2014/main" id="{D1A31B8F-6864-4514-9D07-1A295DD3EF6F}"/>
              </a:ext>
            </a:extLst>
          </p:cNvPr>
          <p:cNvSpPr>
            <a:spLocks noGrp="1"/>
          </p:cNvSpPr>
          <p:nvPr>
            <p:ph type="body" sz="quarter" idx="11" hasCustomPrompt="1"/>
          </p:nvPr>
        </p:nvSpPr>
        <p:spPr>
          <a:xfrm>
            <a:off x="2286000" y="0"/>
            <a:ext cx="2286000" cy="2574000"/>
          </a:xfrm>
          <a:prstGeom prst="rect">
            <a:avLst/>
          </a:prstGeom>
          <a:solidFill>
            <a:schemeClr val="tx2"/>
          </a:solidFill>
        </p:spPr>
        <p:txBody>
          <a:bodyPr lIns="216000" tIns="288000" rIns="216000" bIns="216000">
            <a:noAutofit/>
          </a:bodyPr>
          <a:lstStyle>
            <a:lvl1pPr marL="0" indent="0">
              <a:spcBef>
                <a:spcPts val="0"/>
              </a:spcBef>
              <a:spcAft>
                <a:spcPts val="0"/>
              </a:spcAft>
              <a:buNone/>
              <a:defRPr lang="sv-SE" sz="2400" kern="1200" dirty="0">
                <a:solidFill>
                  <a:schemeClr val="bg2"/>
                </a:solidFill>
                <a:latin typeface="Paralucent Condensed Md" panose="02000506040000020004" pitchFamily="50" charset="0"/>
                <a:ea typeface="+mn-ea"/>
                <a:cs typeface="+mn-cs"/>
              </a:defRPr>
            </a:lvl1pPr>
            <a:lvl2pPr marL="342900" indent="0">
              <a:buNone/>
              <a:defRPr/>
            </a:lvl2pPr>
          </a:lstStyle>
          <a:p>
            <a:pPr lvl="0"/>
            <a:r>
              <a:rPr lang="sv-SE" dirty="0"/>
              <a:t>Din text här</a:t>
            </a:r>
          </a:p>
        </p:txBody>
      </p:sp>
      <p:sp>
        <p:nvSpPr>
          <p:cNvPr id="12" name="Platshållare för bild 3">
            <a:extLst>
              <a:ext uri="{FF2B5EF4-FFF2-40B4-BE49-F238E27FC236}">
                <a16:creationId xmlns:a16="http://schemas.microsoft.com/office/drawing/2014/main" id="{8E73F6FB-B7E3-4BD8-ABCD-80A38D778E94}"/>
              </a:ext>
            </a:extLst>
          </p:cNvPr>
          <p:cNvSpPr>
            <a:spLocks noGrp="1"/>
          </p:cNvSpPr>
          <p:nvPr>
            <p:ph type="pic" sz="quarter" idx="12"/>
          </p:nvPr>
        </p:nvSpPr>
        <p:spPr>
          <a:xfrm>
            <a:off x="4572000" y="0"/>
            <a:ext cx="2286000" cy="2574000"/>
          </a:xfrm>
          <a:prstGeom prst="rect">
            <a:avLst/>
          </a:prstGeom>
          <a:solidFill>
            <a:srgbClr val="999999"/>
          </a:solidFill>
        </p:spPr>
        <p:txBody>
          <a:bodyPr tIns="324000">
            <a:noAutofit/>
          </a:bodyPr>
          <a:lstStyle>
            <a:lvl1pPr marL="28800" indent="0" algn="ctr">
              <a:buNone/>
              <a:defRPr sz="1400">
                <a:solidFill>
                  <a:schemeClr val="bg2"/>
                </a:solidFill>
              </a:defRPr>
            </a:lvl1pPr>
          </a:lstStyle>
          <a:p>
            <a:r>
              <a:rPr lang="sv-SE"/>
              <a:t>Klicka på ikonen för att lägga till en bild</a:t>
            </a:r>
            <a:endParaRPr lang="sv-SE" dirty="0"/>
          </a:p>
        </p:txBody>
      </p:sp>
      <p:sp>
        <p:nvSpPr>
          <p:cNvPr id="13" name="Platshållare för text 4">
            <a:extLst>
              <a:ext uri="{FF2B5EF4-FFF2-40B4-BE49-F238E27FC236}">
                <a16:creationId xmlns:a16="http://schemas.microsoft.com/office/drawing/2014/main" id="{2E00E98B-A88E-4473-A7E5-9CC9FEC86BF2}"/>
              </a:ext>
            </a:extLst>
          </p:cNvPr>
          <p:cNvSpPr>
            <a:spLocks noGrp="1"/>
          </p:cNvSpPr>
          <p:nvPr>
            <p:ph type="body" sz="quarter" idx="13" hasCustomPrompt="1"/>
          </p:nvPr>
        </p:nvSpPr>
        <p:spPr>
          <a:xfrm>
            <a:off x="6858000" y="0"/>
            <a:ext cx="2289600" cy="2574000"/>
          </a:xfrm>
          <a:prstGeom prst="rect">
            <a:avLst/>
          </a:prstGeom>
          <a:solidFill>
            <a:schemeClr val="tx2"/>
          </a:solidFill>
        </p:spPr>
        <p:txBody>
          <a:bodyPr vert="horz" lIns="216000" tIns="252000" rIns="216000" bIns="216000" rtlCol="0">
            <a:noAutofit/>
          </a:bodyPr>
          <a:lstStyle>
            <a:lvl1pPr marL="0" indent="0">
              <a:lnSpc>
                <a:spcPts val="4000"/>
              </a:lnSpc>
              <a:spcBef>
                <a:spcPts val="0"/>
              </a:spcBef>
              <a:spcAft>
                <a:spcPts val="0"/>
              </a:spcAft>
              <a:buNone/>
              <a:defRPr lang="sv-SE" sz="4200" dirty="0" smtClean="0">
                <a:solidFill>
                  <a:schemeClr val="bg2"/>
                </a:solidFill>
                <a:latin typeface="+mj-lt"/>
              </a:defRPr>
            </a:lvl1pPr>
          </a:lstStyle>
          <a:p>
            <a:pPr lvl="0"/>
            <a:r>
              <a:rPr lang="sv-SE" dirty="0"/>
              <a:t>Din</a:t>
            </a:r>
            <a:br>
              <a:rPr lang="sv-SE" dirty="0"/>
            </a:br>
            <a:r>
              <a:rPr lang="sv-SE" dirty="0"/>
              <a:t>text</a:t>
            </a:r>
            <a:br>
              <a:rPr lang="sv-SE" dirty="0"/>
            </a:br>
            <a:r>
              <a:rPr lang="sv-SE" dirty="0"/>
              <a:t>här</a:t>
            </a:r>
          </a:p>
        </p:txBody>
      </p:sp>
      <p:sp>
        <p:nvSpPr>
          <p:cNvPr id="10" name="Platshållare för text 5">
            <a:extLst>
              <a:ext uri="{FF2B5EF4-FFF2-40B4-BE49-F238E27FC236}">
                <a16:creationId xmlns:a16="http://schemas.microsoft.com/office/drawing/2014/main" id="{DAF44DF0-3DC4-4CA7-8011-1DE35F4BC9BD}"/>
              </a:ext>
            </a:extLst>
          </p:cNvPr>
          <p:cNvSpPr>
            <a:spLocks noGrp="1"/>
          </p:cNvSpPr>
          <p:nvPr>
            <p:ph type="body" sz="quarter" idx="18" hasCustomPrompt="1"/>
          </p:nvPr>
        </p:nvSpPr>
        <p:spPr>
          <a:xfrm>
            <a:off x="0" y="2574000"/>
            <a:ext cx="2289600" cy="2574000"/>
          </a:xfrm>
          <a:prstGeom prst="rect">
            <a:avLst/>
          </a:prstGeom>
          <a:solidFill>
            <a:schemeClr val="tx2"/>
          </a:solidFill>
        </p:spPr>
        <p:txBody>
          <a:bodyPr vert="horz" lIns="216000" tIns="252000" rIns="216000" bIns="216000" rtlCol="0">
            <a:noAutofit/>
          </a:bodyPr>
          <a:lstStyle>
            <a:lvl1pPr marL="0" indent="0">
              <a:lnSpc>
                <a:spcPts val="4000"/>
              </a:lnSpc>
              <a:spcBef>
                <a:spcPts val="0"/>
              </a:spcBef>
              <a:spcAft>
                <a:spcPts val="0"/>
              </a:spcAft>
              <a:buNone/>
              <a:defRPr lang="sv-SE" sz="4200" dirty="0" smtClean="0">
                <a:solidFill>
                  <a:schemeClr val="bg2"/>
                </a:solidFill>
                <a:latin typeface="+mj-lt"/>
              </a:defRPr>
            </a:lvl1pPr>
          </a:lstStyle>
          <a:p>
            <a:pPr lvl="0"/>
            <a:r>
              <a:rPr lang="sv-SE" dirty="0"/>
              <a:t>Din</a:t>
            </a:r>
            <a:br>
              <a:rPr lang="sv-SE" dirty="0"/>
            </a:br>
            <a:r>
              <a:rPr lang="sv-SE" dirty="0"/>
              <a:t>text</a:t>
            </a:r>
            <a:br>
              <a:rPr lang="sv-SE" dirty="0"/>
            </a:br>
            <a:r>
              <a:rPr lang="sv-SE" dirty="0"/>
              <a:t>här</a:t>
            </a:r>
          </a:p>
        </p:txBody>
      </p:sp>
      <p:sp>
        <p:nvSpPr>
          <p:cNvPr id="14" name="Platshållare för bild 6">
            <a:extLst>
              <a:ext uri="{FF2B5EF4-FFF2-40B4-BE49-F238E27FC236}">
                <a16:creationId xmlns:a16="http://schemas.microsoft.com/office/drawing/2014/main" id="{2C04939C-1466-44E4-BA36-BC8D5C4E6A21}"/>
              </a:ext>
            </a:extLst>
          </p:cNvPr>
          <p:cNvSpPr>
            <a:spLocks noGrp="1"/>
          </p:cNvSpPr>
          <p:nvPr>
            <p:ph type="pic" sz="quarter" idx="14"/>
          </p:nvPr>
        </p:nvSpPr>
        <p:spPr>
          <a:xfrm>
            <a:off x="2284613" y="2574000"/>
            <a:ext cx="2286000" cy="2574000"/>
          </a:xfrm>
          <a:prstGeom prst="rect">
            <a:avLst/>
          </a:prstGeom>
          <a:solidFill>
            <a:srgbClr val="999999"/>
          </a:solidFill>
        </p:spPr>
        <p:txBody>
          <a:bodyPr tIns="324000">
            <a:noAutofit/>
          </a:bodyPr>
          <a:lstStyle>
            <a:lvl1pPr marL="28800" indent="0" algn="ctr">
              <a:buNone/>
              <a:defRPr sz="1400">
                <a:solidFill>
                  <a:schemeClr val="bg2"/>
                </a:solidFill>
              </a:defRPr>
            </a:lvl1pPr>
          </a:lstStyle>
          <a:p>
            <a:r>
              <a:rPr lang="sv-SE"/>
              <a:t>Klicka på ikonen för att lägga till en bild</a:t>
            </a:r>
            <a:endParaRPr lang="sv-SE" dirty="0"/>
          </a:p>
        </p:txBody>
      </p:sp>
      <p:sp>
        <p:nvSpPr>
          <p:cNvPr id="17" name="Platshållare för text 7">
            <a:extLst>
              <a:ext uri="{FF2B5EF4-FFF2-40B4-BE49-F238E27FC236}">
                <a16:creationId xmlns:a16="http://schemas.microsoft.com/office/drawing/2014/main" id="{23F57F78-C2D6-4DA8-A1C0-32866B8F88F3}"/>
              </a:ext>
            </a:extLst>
          </p:cNvPr>
          <p:cNvSpPr>
            <a:spLocks noGrp="1"/>
          </p:cNvSpPr>
          <p:nvPr>
            <p:ph type="body" sz="quarter" idx="17" hasCustomPrompt="1"/>
          </p:nvPr>
        </p:nvSpPr>
        <p:spPr>
          <a:xfrm>
            <a:off x="4572000" y="2574000"/>
            <a:ext cx="2286000" cy="2574000"/>
          </a:xfrm>
          <a:prstGeom prst="rect">
            <a:avLst/>
          </a:prstGeom>
          <a:solidFill>
            <a:schemeClr val="tx2"/>
          </a:solidFill>
        </p:spPr>
        <p:txBody>
          <a:bodyPr vert="horz" lIns="216000" tIns="288000" rIns="216000" bIns="216000" rtlCol="0">
            <a:noAutofit/>
          </a:bodyPr>
          <a:lstStyle>
            <a:lvl1pPr marL="0" indent="0">
              <a:buNone/>
              <a:defRPr lang="sv-SE" dirty="0">
                <a:solidFill>
                  <a:schemeClr val="bg2"/>
                </a:solidFill>
              </a:defRPr>
            </a:lvl1pPr>
          </a:lstStyle>
          <a:p>
            <a:pPr marL="252000" lvl="0" indent="-252000">
              <a:spcBef>
                <a:spcPts val="0"/>
              </a:spcBef>
              <a:spcAft>
                <a:spcPts val="0"/>
              </a:spcAft>
            </a:pPr>
            <a:r>
              <a:rPr lang="sv-SE" dirty="0"/>
              <a:t>Din text här</a:t>
            </a:r>
          </a:p>
        </p:txBody>
      </p:sp>
      <p:sp>
        <p:nvSpPr>
          <p:cNvPr id="15" name="Platshållare för bild 8">
            <a:extLst>
              <a:ext uri="{FF2B5EF4-FFF2-40B4-BE49-F238E27FC236}">
                <a16:creationId xmlns:a16="http://schemas.microsoft.com/office/drawing/2014/main" id="{5E746311-E941-495F-99DF-89ACBF6515EF}"/>
              </a:ext>
            </a:extLst>
          </p:cNvPr>
          <p:cNvSpPr>
            <a:spLocks noGrp="1"/>
          </p:cNvSpPr>
          <p:nvPr>
            <p:ph type="pic" sz="quarter" idx="15"/>
          </p:nvPr>
        </p:nvSpPr>
        <p:spPr>
          <a:xfrm>
            <a:off x="6858000" y="2574000"/>
            <a:ext cx="2289600" cy="2574000"/>
          </a:xfrm>
          <a:prstGeom prst="rect">
            <a:avLst/>
          </a:prstGeom>
          <a:solidFill>
            <a:srgbClr val="999999"/>
          </a:solidFill>
        </p:spPr>
        <p:txBody>
          <a:bodyPr tIns="324000">
            <a:noAutofit/>
          </a:bodyPr>
          <a:lstStyle>
            <a:lvl1pPr marL="28800" indent="0" algn="ctr">
              <a:buNone/>
              <a:defRPr sz="1400">
                <a:solidFill>
                  <a:schemeClr val="bg2"/>
                </a:solidFill>
              </a:defRPr>
            </a:lvl1pPr>
          </a:lstStyle>
          <a:p>
            <a:r>
              <a:rPr lang="sv-SE"/>
              <a:t>Klicka på ikonen för att lägga till en bild</a:t>
            </a:r>
            <a:endParaRPr lang="sv-SE" dirty="0"/>
          </a:p>
        </p:txBody>
      </p:sp>
    </p:spTree>
    <p:extLst>
      <p:ext uri="{BB962C8B-B14F-4D97-AF65-F5344CB8AC3E}">
        <p14:creationId xmlns:p14="http://schemas.microsoft.com/office/powerpoint/2010/main" val="1725853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180327-B78E-493B-B1DE-214BE676BB78}"/>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6D7C11C7-E3E8-443A-8A80-4EB752C06588}"/>
              </a:ext>
            </a:extLst>
          </p:cNvPr>
          <p:cNvSpPr>
            <a:spLocks noGrp="1"/>
          </p:cNvSpPr>
          <p:nvPr>
            <p:ph type="dt" sz="half" idx="10"/>
          </p:nvPr>
        </p:nvSpPr>
        <p:spPr/>
        <p:txBody>
          <a:bodyPr/>
          <a:lstStyle/>
          <a:p>
            <a:endParaRPr lang="sv-SE" dirty="0">
              <a:solidFill>
                <a:schemeClr val="bg2"/>
              </a:solidFill>
            </a:endParaRPr>
          </a:p>
        </p:txBody>
      </p:sp>
      <p:sp>
        <p:nvSpPr>
          <p:cNvPr id="7" name="Platshållare för sidfot 6">
            <a:extLst>
              <a:ext uri="{FF2B5EF4-FFF2-40B4-BE49-F238E27FC236}">
                <a16:creationId xmlns:a16="http://schemas.microsoft.com/office/drawing/2014/main" id="{DDCA74F8-C1C8-45CD-A282-B82DDB8AC3AB}"/>
              </a:ext>
            </a:extLst>
          </p:cNvPr>
          <p:cNvSpPr>
            <a:spLocks noGrp="1"/>
          </p:cNvSpPr>
          <p:nvPr>
            <p:ph type="ftr" sz="quarter" idx="11"/>
          </p:nvPr>
        </p:nvSpPr>
        <p:spPr/>
        <p:txBody>
          <a:bodyPr/>
          <a:lstStyle/>
          <a:p>
            <a:r>
              <a:rPr lang="sv-SE"/>
              <a:t>Unionen</a:t>
            </a:r>
            <a:endParaRPr lang="sv-SE" dirty="0"/>
          </a:p>
        </p:txBody>
      </p:sp>
      <p:sp>
        <p:nvSpPr>
          <p:cNvPr id="8" name="Platshållare för bildnummer 7">
            <a:extLst>
              <a:ext uri="{FF2B5EF4-FFF2-40B4-BE49-F238E27FC236}">
                <a16:creationId xmlns:a16="http://schemas.microsoft.com/office/drawing/2014/main" id="{84DECE1E-740D-4856-BB90-5E2D74E39075}"/>
              </a:ext>
            </a:extLst>
          </p:cNvPr>
          <p:cNvSpPr>
            <a:spLocks noGrp="1"/>
          </p:cNvSpPr>
          <p:nvPr>
            <p:ph type="sldNum" sz="quarter" idx="12"/>
          </p:nvPr>
        </p:nvSpPr>
        <p:spPr/>
        <p:txBody>
          <a:bodyPr/>
          <a:lstStyle/>
          <a:p>
            <a:fld id="{E4218C53-6AA3-834F-8ED4-DCDDBC41A75D}" type="slidenum">
              <a:rPr lang="sv-SE" smtClean="0"/>
              <a:pPr/>
              <a:t>‹#›</a:t>
            </a:fld>
            <a:endParaRPr lang="sv-SE" dirty="0"/>
          </a:p>
        </p:txBody>
      </p:sp>
    </p:spTree>
    <p:extLst>
      <p:ext uri="{BB962C8B-B14F-4D97-AF65-F5344CB8AC3E}">
        <p14:creationId xmlns:p14="http://schemas.microsoft.com/office/powerpoint/2010/main" val="2568371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vi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C8D800-499A-4E53-BD3F-6B337CB701FE}"/>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endParaRPr lang="sv-SE" dirty="0"/>
          </a:p>
        </p:txBody>
      </p:sp>
      <p:sp>
        <p:nvSpPr>
          <p:cNvPr id="6" name="Platshållare för datum 5">
            <a:extLst>
              <a:ext uri="{FF2B5EF4-FFF2-40B4-BE49-F238E27FC236}">
                <a16:creationId xmlns:a16="http://schemas.microsoft.com/office/drawing/2014/main" id="{B27DF4B3-00A1-4DF6-8C9F-C860032ECB0A}"/>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7" name="Platshållare för sidfot 6">
            <a:extLst>
              <a:ext uri="{FF2B5EF4-FFF2-40B4-BE49-F238E27FC236}">
                <a16:creationId xmlns:a16="http://schemas.microsoft.com/office/drawing/2014/main" id="{A1230856-3E83-4225-B577-C35D65619669}"/>
              </a:ext>
            </a:extLst>
          </p:cNvPr>
          <p:cNvSpPr>
            <a:spLocks noGrp="1"/>
          </p:cNvSpPr>
          <p:nvPr>
            <p:ph type="ftr" sz="quarter" idx="11"/>
          </p:nvPr>
        </p:nvSpPr>
        <p:spPr/>
        <p:txBody>
          <a:bodyPr/>
          <a:lstStyle>
            <a:lvl1pPr>
              <a:defRPr>
                <a:solidFill>
                  <a:schemeClr val="tx2"/>
                </a:solidFill>
              </a:defRPr>
            </a:lvl1pPr>
          </a:lstStyle>
          <a:p>
            <a:r>
              <a:rPr lang="sv-SE"/>
              <a:t>Unionen</a:t>
            </a:r>
            <a:endParaRPr lang="sv-SE" dirty="0"/>
          </a:p>
        </p:txBody>
      </p:sp>
      <p:sp>
        <p:nvSpPr>
          <p:cNvPr id="8" name="Platshållare för bildnummer 7">
            <a:extLst>
              <a:ext uri="{FF2B5EF4-FFF2-40B4-BE49-F238E27FC236}">
                <a16:creationId xmlns:a16="http://schemas.microsoft.com/office/drawing/2014/main" id="{1FA70DDF-EB01-40DE-A88C-EB2E2F7B648E}"/>
              </a:ext>
            </a:extLst>
          </p:cNvPr>
          <p:cNvSpPr>
            <a:spLocks noGrp="1"/>
          </p:cNvSpPr>
          <p:nvPr>
            <p:ph type="sldNum" sz="quarter" idx="12"/>
          </p:nvPr>
        </p:nvSpPr>
        <p:spPr/>
        <p:txBody>
          <a:bodyPr/>
          <a:lstStyle>
            <a:lvl1pPr>
              <a:defRPr>
                <a:solidFill>
                  <a:schemeClr val="tx2"/>
                </a:solidFill>
              </a:defRPr>
            </a:lvl1pPr>
          </a:lstStyle>
          <a:p>
            <a:fld id="{E4218C53-6AA3-834F-8ED4-DCDDBC41A75D}" type="slidenum">
              <a:rPr lang="sv-SE" smtClean="0"/>
              <a:pPr/>
              <a:t>‹#›</a:t>
            </a:fld>
            <a:endParaRPr lang="sv-SE" dirty="0"/>
          </a:p>
        </p:txBody>
      </p:sp>
    </p:spTree>
    <p:extLst>
      <p:ext uri="{BB962C8B-B14F-4D97-AF65-F5344CB8AC3E}">
        <p14:creationId xmlns:p14="http://schemas.microsoft.com/office/powerpoint/2010/main" val="346620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E2B641B-35AE-4A0B-AC16-F5DAFC71FE23}"/>
              </a:ext>
            </a:extLst>
          </p:cNvPr>
          <p:cNvSpPr>
            <a:spLocks noGrp="1"/>
          </p:cNvSpPr>
          <p:nvPr>
            <p:ph type="title"/>
          </p:nvPr>
        </p:nvSpPr>
        <p:spPr/>
        <p:txBody>
          <a:bodyPr/>
          <a:lstStyle/>
          <a:p>
            <a:r>
              <a:rPr lang="sv-SE"/>
              <a:t>Klicka här för att ändra mall för rubrikformat</a:t>
            </a:r>
          </a:p>
        </p:txBody>
      </p:sp>
      <p:sp>
        <p:nvSpPr>
          <p:cNvPr id="10" name="Platshållare för innehåll 8">
            <a:extLst>
              <a:ext uri="{FF2B5EF4-FFF2-40B4-BE49-F238E27FC236}">
                <a16:creationId xmlns:a16="http://schemas.microsoft.com/office/drawing/2014/main" id="{861CB95C-5EA3-4616-8C8C-26470D91FB2A}"/>
              </a:ext>
            </a:extLst>
          </p:cNvPr>
          <p:cNvSpPr>
            <a:spLocks noGrp="1"/>
          </p:cNvSpPr>
          <p:nvPr>
            <p:ph sz="quarter" idx="13"/>
          </p:nvPr>
        </p:nvSpPr>
        <p:spPr>
          <a:xfrm>
            <a:off x="1439861" y="1851025"/>
            <a:ext cx="6192837" cy="2376488"/>
          </a:xfrm>
          <a:prstGeom prst="rect">
            <a:avLst/>
          </a:prstGeo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spcBef>
                <a:spcPts val="800"/>
              </a:spcBef>
              <a:spcAft>
                <a:spcPts val="0"/>
              </a:spcAft>
            </a:pPr>
            <a:r>
              <a:rPr lang="sv-SE"/>
              <a:t>Klicka här för att ändra format på bakgrundstexten</a:t>
            </a:r>
          </a:p>
          <a:p>
            <a:pPr lvl="1">
              <a:spcBef>
                <a:spcPts val="800"/>
              </a:spcBef>
              <a:spcAft>
                <a:spcPts val="0"/>
              </a:spcAft>
            </a:pPr>
            <a:r>
              <a:rPr lang="sv-SE"/>
              <a:t>Nivå två</a:t>
            </a:r>
          </a:p>
          <a:p>
            <a:pPr lvl="2">
              <a:spcBef>
                <a:spcPts val="800"/>
              </a:spcBef>
              <a:spcAft>
                <a:spcPts val="0"/>
              </a:spcAft>
            </a:pPr>
            <a:r>
              <a:rPr lang="sv-SE"/>
              <a:t>Nivå tre</a:t>
            </a:r>
          </a:p>
          <a:p>
            <a:pPr lvl="3">
              <a:spcBef>
                <a:spcPts val="800"/>
              </a:spcBef>
              <a:spcAft>
                <a:spcPts val="0"/>
              </a:spcAft>
            </a:pPr>
            <a:r>
              <a:rPr lang="sv-SE"/>
              <a:t>Nivå fyra</a:t>
            </a:r>
          </a:p>
          <a:p>
            <a:pPr lvl="4">
              <a:spcBef>
                <a:spcPts val="800"/>
              </a:spcBef>
              <a:spcAft>
                <a:spcPts val="0"/>
              </a:spcAft>
            </a:pPr>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285829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innehåll vi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C8D800-499A-4E53-BD3F-6B337CB701FE}"/>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endParaRPr lang="sv-SE" dirty="0"/>
          </a:p>
        </p:txBody>
      </p:sp>
      <p:sp>
        <p:nvSpPr>
          <p:cNvPr id="10" name="Platshållare för innehåll 9">
            <a:extLst>
              <a:ext uri="{FF2B5EF4-FFF2-40B4-BE49-F238E27FC236}">
                <a16:creationId xmlns:a16="http://schemas.microsoft.com/office/drawing/2014/main" id="{43B03667-D08F-4A3C-92FB-BD15F301766C}"/>
              </a:ext>
            </a:extLst>
          </p:cNvPr>
          <p:cNvSpPr>
            <a:spLocks noGrp="1"/>
          </p:cNvSpPr>
          <p:nvPr>
            <p:ph sz="quarter" idx="14"/>
          </p:nvPr>
        </p:nvSpPr>
        <p:spPr>
          <a:xfrm>
            <a:off x="1439862" y="1851026"/>
            <a:ext cx="6192836" cy="237648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B27DF4B3-00A1-4DF6-8C9F-C860032ECB0A}"/>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7" name="Platshållare för sidfot 6">
            <a:extLst>
              <a:ext uri="{FF2B5EF4-FFF2-40B4-BE49-F238E27FC236}">
                <a16:creationId xmlns:a16="http://schemas.microsoft.com/office/drawing/2014/main" id="{A1230856-3E83-4225-B577-C35D65619669}"/>
              </a:ext>
            </a:extLst>
          </p:cNvPr>
          <p:cNvSpPr>
            <a:spLocks noGrp="1"/>
          </p:cNvSpPr>
          <p:nvPr>
            <p:ph type="ftr" sz="quarter" idx="11"/>
          </p:nvPr>
        </p:nvSpPr>
        <p:spPr/>
        <p:txBody>
          <a:bodyPr/>
          <a:lstStyle>
            <a:lvl1pPr>
              <a:defRPr>
                <a:solidFill>
                  <a:schemeClr val="tx2"/>
                </a:solidFill>
              </a:defRPr>
            </a:lvl1pPr>
          </a:lstStyle>
          <a:p>
            <a:r>
              <a:rPr lang="sv-SE"/>
              <a:t>Unionen</a:t>
            </a:r>
            <a:endParaRPr lang="sv-SE" dirty="0"/>
          </a:p>
        </p:txBody>
      </p:sp>
      <p:sp>
        <p:nvSpPr>
          <p:cNvPr id="8" name="Platshållare för bildnummer 7">
            <a:extLst>
              <a:ext uri="{FF2B5EF4-FFF2-40B4-BE49-F238E27FC236}">
                <a16:creationId xmlns:a16="http://schemas.microsoft.com/office/drawing/2014/main" id="{1FA70DDF-EB01-40DE-A88C-EB2E2F7B648E}"/>
              </a:ext>
            </a:extLst>
          </p:cNvPr>
          <p:cNvSpPr>
            <a:spLocks noGrp="1"/>
          </p:cNvSpPr>
          <p:nvPr>
            <p:ph type="sldNum" sz="quarter" idx="12"/>
          </p:nvPr>
        </p:nvSpPr>
        <p:spPr/>
        <p:txBody>
          <a:bodyPr/>
          <a:lstStyle>
            <a:lvl1pPr>
              <a:defRPr>
                <a:solidFill>
                  <a:schemeClr val="tx2"/>
                </a:solidFill>
              </a:defRPr>
            </a:lvl1pPr>
          </a:lstStyle>
          <a:p>
            <a:fld id="{E4218C53-6AA3-834F-8ED4-DCDDBC41A75D}" type="slidenum">
              <a:rPr lang="sv-SE" smtClean="0"/>
              <a:pPr/>
              <a:t>‹#›</a:t>
            </a:fld>
            <a:endParaRPr lang="sv-SE" dirty="0"/>
          </a:p>
        </p:txBody>
      </p:sp>
    </p:spTree>
    <p:extLst>
      <p:ext uri="{BB962C8B-B14F-4D97-AF65-F5344CB8AC3E}">
        <p14:creationId xmlns:p14="http://schemas.microsoft.com/office/powerpoint/2010/main" val="4263677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grön utan grafik">
    <p:bg>
      <p:bgPr>
        <a:solidFill>
          <a:schemeClr val="tx2"/>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E2B641B-35AE-4A0B-AC16-F5DAFC71FE23}"/>
              </a:ext>
            </a:extLst>
          </p:cNvPr>
          <p:cNvSpPr>
            <a:spLocks noGrp="1"/>
          </p:cNvSpPr>
          <p:nvPr>
            <p:ph type="title"/>
          </p:nvPr>
        </p:nvSpPr>
        <p:spPr/>
        <p:txBody>
          <a:bodyPr/>
          <a:lstStyle/>
          <a:p>
            <a:r>
              <a:rPr lang="sv-SE"/>
              <a:t>Klicka här för att ändra mall för rubrikformat</a:t>
            </a:r>
            <a:endParaRPr lang="sv-SE" dirty="0"/>
          </a:p>
        </p:txBody>
      </p:sp>
      <p:sp>
        <p:nvSpPr>
          <p:cNvPr id="9" name="Platshållare för text 6">
            <a:extLst>
              <a:ext uri="{FF2B5EF4-FFF2-40B4-BE49-F238E27FC236}">
                <a16:creationId xmlns:a16="http://schemas.microsoft.com/office/drawing/2014/main" id="{9ADA5293-6F5F-468D-9F2A-53442D7BE5F4}"/>
              </a:ext>
            </a:extLst>
          </p:cNvPr>
          <p:cNvSpPr>
            <a:spLocks noGrp="1"/>
          </p:cNvSpPr>
          <p:nvPr>
            <p:ph type="body" sz="quarter" idx="14"/>
          </p:nvPr>
        </p:nvSpPr>
        <p:spPr>
          <a:xfrm>
            <a:off x="1439861" y="1851025"/>
            <a:ext cx="6192838" cy="2376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91528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vit utan grafik">
    <p:bg>
      <p:bgPr>
        <a:solidFill>
          <a:schemeClr val="bg2"/>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6E2B641B-35AE-4A0B-AC16-F5DAFC71FE23}"/>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1AB90507-0A9B-4A90-8424-FBBD4D84E962}"/>
              </a:ext>
            </a:extLst>
          </p:cNvPr>
          <p:cNvSpPr>
            <a:spLocks noGrp="1"/>
          </p:cNvSpPr>
          <p:nvPr>
            <p:ph type="body" sz="quarter" idx="15"/>
          </p:nvPr>
        </p:nvSpPr>
        <p:spPr>
          <a:xfrm>
            <a:off x="1439862" y="1851025"/>
            <a:ext cx="6192835" cy="237648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lvl1pPr>
              <a:defRPr>
                <a:solidFill>
                  <a:schemeClr val="tx2"/>
                </a:solidFill>
              </a:defRPr>
            </a:lvl1p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lvl1pPr>
              <a:defRPr>
                <a:solidFill>
                  <a:schemeClr val="tx2"/>
                </a:solidFill>
              </a:defRPr>
            </a:lvl1p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2337327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lila">
    <p:bg>
      <p:bgPr>
        <a:solidFill>
          <a:schemeClr val="accent3"/>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6E2B641B-35AE-4A0B-AC16-F5DAFC71FE23}"/>
              </a:ext>
            </a:extLst>
          </p:cNvPr>
          <p:cNvSpPr>
            <a:spLocks noGrp="1"/>
          </p:cNvSpPr>
          <p:nvPr>
            <p:ph type="title"/>
          </p:nvPr>
        </p:nvSpPr>
        <p:spPr/>
        <p:txBody>
          <a:body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82B963B4-1417-472C-A0D1-B0033A288127}"/>
              </a:ext>
            </a:extLst>
          </p:cNvPr>
          <p:cNvSpPr>
            <a:spLocks noGrp="1"/>
          </p:cNvSpPr>
          <p:nvPr>
            <p:ph type="body" sz="quarter" idx="15"/>
          </p:nvPr>
        </p:nvSpPr>
        <p:spPr>
          <a:xfrm>
            <a:off x="1439862" y="1851025"/>
            <a:ext cx="6192835" cy="237648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262843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röd">
    <p:bg>
      <p:bgPr>
        <a:solidFill>
          <a:schemeClr val="accent4"/>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F20F19E-B8B3-45E0-B48C-913399B92D87}"/>
              </a:ext>
            </a:extLst>
          </p:cNvPr>
          <p:cNvSpPr>
            <a:spLocks noGrp="1"/>
          </p:cNvSpPr>
          <p:nvPr>
            <p:ph type="title"/>
          </p:nvPr>
        </p:nvSpPr>
        <p:spPr>
          <a:xfrm>
            <a:off x="1439862" y="860400"/>
            <a:ext cx="6192837" cy="900000"/>
          </a:xfrm>
        </p:spPr>
        <p:txBody>
          <a:bodyPr/>
          <a:lstStyle/>
          <a:p>
            <a:r>
              <a:rPr lang="sv-SE"/>
              <a:t>Klicka här för att ändra mall för rubrikformat</a:t>
            </a:r>
            <a:endParaRPr lang="sv-SE" dirty="0"/>
          </a:p>
        </p:txBody>
      </p:sp>
      <p:sp>
        <p:nvSpPr>
          <p:cNvPr id="11" name="Platshållare för text 2">
            <a:extLst>
              <a:ext uri="{FF2B5EF4-FFF2-40B4-BE49-F238E27FC236}">
                <a16:creationId xmlns:a16="http://schemas.microsoft.com/office/drawing/2014/main" id="{71F3233F-ACC4-47A1-BC36-256A01121C5A}"/>
              </a:ext>
            </a:extLst>
          </p:cNvPr>
          <p:cNvSpPr>
            <a:spLocks noGrp="1"/>
          </p:cNvSpPr>
          <p:nvPr>
            <p:ph type="body" sz="quarter" idx="15"/>
          </p:nvPr>
        </p:nvSpPr>
        <p:spPr>
          <a:xfrm>
            <a:off x="1439862" y="1851025"/>
            <a:ext cx="6192835" cy="237648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367474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 grafik">
    <p:spTree>
      <p:nvGrpSpPr>
        <p:cNvPr id="1" name=""/>
        <p:cNvGrpSpPr/>
        <p:nvPr/>
      </p:nvGrpSpPr>
      <p:grpSpPr>
        <a:xfrm>
          <a:off x="0" y="0"/>
          <a:ext cx="0" cy="0"/>
          <a:chOff x="0" y="0"/>
          <a:chExt cx="0" cy="0"/>
        </a:xfrm>
      </p:grpSpPr>
      <p:sp>
        <p:nvSpPr>
          <p:cNvPr id="22" name="Rubrik 1">
            <a:extLst>
              <a:ext uri="{FF2B5EF4-FFF2-40B4-BE49-F238E27FC236}">
                <a16:creationId xmlns:a16="http://schemas.microsoft.com/office/drawing/2014/main" id="{6F0C48AC-D3C5-4C5F-987F-425472B186A9}"/>
              </a:ext>
            </a:extLst>
          </p:cNvPr>
          <p:cNvSpPr>
            <a:spLocks noGrp="1"/>
          </p:cNvSpPr>
          <p:nvPr>
            <p:ph type="ctrTitle" hasCustomPrompt="1"/>
          </p:nvPr>
        </p:nvSpPr>
        <p:spPr>
          <a:xfrm>
            <a:off x="1440000" y="1520082"/>
            <a:ext cx="4457737" cy="681405"/>
          </a:xfrm>
          <a:solidFill>
            <a:schemeClr val="bg2"/>
          </a:solidFill>
        </p:spPr>
        <p:txBody>
          <a:bodyPr wrap="none" lIns="90000" tIns="0" rIns="90000" bIns="0" anchor="b">
            <a:spAutoFit/>
          </a:bodyPr>
          <a:lstStyle>
            <a:lvl1pPr algn="l">
              <a:lnSpc>
                <a:spcPct val="82000"/>
              </a:lnSpc>
              <a:defRPr lang="sv-SE" sz="5400" b="0" kern="1200" dirty="0">
                <a:solidFill>
                  <a:schemeClr val="tx2"/>
                </a:solidFill>
                <a:latin typeface="+mj-lt"/>
                <a:ea typeface="+mn-ea"/>
                <a:cs typeface="Arial" panose="020B0604020202020204" pitchFamily="34" charset="0"/>
              </a:defRPr>
            </a:lvl1pPr>
          </a:lstStyle>
          <a:p>
            <a:r>
              <a:rPr lang="sv-SE" dirty="0"/>
              <a:t>Titel på presentation</a:t>
            </a:r>
          </a:p>
        </p:txBody>
      </p:sp>
      <p:sp>
        <p:nvSpPr>
          <p:cNvPr id="21" name="Underrubrik 2">
            <a:extLst>
              <a:ext uri="{FF2B5EF4-FFF2-40B4-BE49-F238E27FC236}">
                <a16:creationId xmlns:a16="http://schemas.microsoft.com/office/drawing/2014/main" id="{4412AE47-CAD0-4CC6-840A-3D10A7570A87}"/>
              </a:ext>
            </a:extLst>
          </p:cNvPr>
          <p:cNvSpPr>
            <a:spLocks noGrp="1"/>
          </p:cNvSpPr>
          <p:nvPr>
            <p:ph type="body" sz="quarter" idx="3" hasCustomPrompt="1"/>
          </p:nvPr>
        </p:nvSpPr>
        <p:spPr>
          <a:xfrm>
            <a:off x="1440000" y="2286000"/>
            <a:ext cx="4287369" cy="679673"/>
          </a:xfrm>
          <a:prstGeom prst="rect">
            <a:avLst/>
          </a:prstGeom>
          <a:solidFill>
            <a:schemeClr val="bg2"/>
          </a:solidFill>
        </p:spPr>
        <p:txBody>
          <a:bodyPr vert="horz" wrap="none" lIns="90000" tIns="0" rIns="90000" bIns="0" rtlCol="0" anchor="b" anchorCtr="0">
            <a:spAutoFit/>
          </a:bodyPr>
          <a:lstStyle>
            <a:lvl1pPr marL="0" indent="0">
              <a:lnSpc>
                <a:spcPct val="82000"/>
              </a:lnSpc>
              <a:buNone/>
              <a:defRPr lang="sv-SE" sz="5400" b="0" dirty="0">
                <a:solidFill>
                  <a:schemeClr val="tx2"/>
                </a:solidFill>
                <a:latin typeface="+mj-lt"/>
                <a:cs typeface="Arial" panose="020B0604020202020204" pitchFamily="34" charset="0"/>
              </a:defRPr>
            </a:lvl1pPr>
          </a:lstStyle>
          <a:p>
            <a:pPr marL="252000" lvl="0" indent="-252000">
              <a:lnSpc>
                <a:spcPts val="5300"/>
              </a:lnSpc>
              <a:spcBef>
                <a:spcPct val="0"/>
              </a:spcBef>
            </a:pPr>
            <a:r>
              <a:rPr lang="sv-SE" dirty="0"/>
              <a:t>Rad 2 (kan tas bort)</a:t>
            </a:r>
          </a:p>
        </p:txBody>
      </p:sp>
      <p:sp>
        <p:nvSpPr>
          <p:cNvPr id="9" name="Platshållare för Datum 18">
            <a:extLst>
              <a:ext uri="{FF2B5EF4-FFF2-40B4-BE49-F238E27FC236}">
                <a16:creationId xmlns:a16="http://schemas.microsoft.com/office/drawing/2014/main" id="{0B32E819-CE70-44E8-9448-5EFA64B0A982}"/>
              </a:ext>
            </a:extLst>
          </p:cNvPr>
          <p:cNvSpPr>
            <a:spLocks noGrp="1"/>
          </p:cNvSpPr>
          <p:nvPr>
            <p:ph type="body" sz="quarter" idx="16" hasCustomPrompt="1"/>
          </p:nvPr>
        </p:nvSpPr>
        <p:spPr>
          <a:xfrm>
            <a:off x="1441838" y="4312800"/>
            <a:ext cx="3612032" cy="162000"/>
          </a:xfrm>
          <a:prstGeom prst="rect">
            <a:avLst/>
          </a:prstGeom>
        </p:spPr>
        <p:txBody>
          <a:bodyPr tIns="0" bIns="0"/>
          <a:lstStyle>
            <a:lvl1pPr marL="0" indent="0">
              <a:lnSpc>
                <a:spcPts val="1600"/>
              </a:lnSpc>
              <a:spcBef>
                <a:spcPts val="0"/>
              </a:spcBef>
              <a:spcAft>
                <a:spcPts val="0"/>
              </a:spcAft>
              <a:buFont typeface="Arial" panose="020B0604020202020204" pitchFamily="34" charset="0"/>
              <a:buNone/>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Datum</a:t>
            </a:r>
          </a:p>
        </p:txBody>
      </p:sp>
      <p:sp>
        <p:nvSpPr>
          <p:cNvPr id="8" name="Platshållare för Namn 19">
            <a:extLst>
              <a:ext uri="{FF2B5EF4-FFF2-40B4-BE49-F238E27FC236}">
                <a16:creationId xmlns:a16="http://schemas.microsoft.com/office/drawing/2014/main" id="{D2B57B57-9514-46DA-9389-FB9A52264B67}"/>
              </a:ext>
            </a:extLst>
          </p:cNvPr>
          <p:cNvSpPr>
            <a:spLocks noGrp="1"/>
          </p:cNvSpPr>
          <p:nvPr>
            <p:ph type="body" sz="quarter" idx="15" hasCustomPrompt="1"/>
          </p:nvPr>
        </p:nvSpPr>
        <p:spPr>
          <a:xfrm>
            <a:off x="1429806" y="4629600"/>
            <a:ext cx="3612032" cy="162000"/>
          </a:xfrm>
          <a:prstGeom prst="rect">
            <a:avLst/>
          </a:prstGeom>
        </p:spPr>
        <p:txBody>
          <a:bodyPr tIns="0" bIns="0"/>
          <a:lstStyle>
            <a:lvl1pPr marL="0" indent="0">
              <a:lnSpc>
                <a:spcPts val="1600"/>
              </a:lnSpc>
              <a:spcBef>
                <a:spcPts val="0"/>
              </a:spcBef>
              <a:spcAft>
                <a:spcPts val="0"/>
              </a:spcAft>
              <a:buFont typeface="Arial" panose="020B0604020202020204" pitchFamily="34" charset="0"/>
              <a:buNone/>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Namn Efternamn</a:t>
            </a:r>
          </a:p>
        </p:txBody>
      </p:sp>
      <p:sp>
        <p:nvSpPr>
          <p:cNvPr id="7" name="Platshållare för logga 20">
            <a:extLst>
              <a:ext uri="{FF2B5EF4-FFF2-40B4-BE49-F238E27FC236}">
                <a16:creationId xmlns:a16="http://schemas.microsoft.com/office/drawing/2014/main" id="{D8EA7272-D47B-496A-9A12-9143011C1398}"/>
              </a:ext>
            </a:extLst>
          </p:cNvPr>
          <p:cNvSpPr>
            <a:spLocks noGrp="1"/>
          </p:cNvSpPr>
          <p:nvPr>
            <p:ph type="body" sz="quarter" idx="14" hasCustomPrompt="1"/>
          </p:nvPr>
        </p:nvSpPr>
        <p:spPr>
          <a:xfrm>
            <a:off x="5950800" y="4529703"/>
            <a:ext cx="1684800" cy="273600"/>
          </a:xfrm>
          <a:prstGeom prst="rect">
            <a:avLst/>
          </a:prstGeom>
          <a:blipFill>
            <a:blip r:embed="rId2"/>
            <a:stretch>
              <a:fillRect/>
            </a:stretch>
          </a:blipFill>
        </p:spPr>
        <p:txBody>
          <a:bodyPr>
            <a:noAutofit/>
          </a:bodyPr>
          <a:lstStyle>
            <a:lvl1pPr marL="28800" indent="0">
              <a:buNone/>
              <a:defRPr/>
            </a:lvl1pPr>
            <a:lvl2pPr marL="342900" indent="0" algn="l">
              <a:buNone/>
              <a:defRPr sz="1000"/>
            </a:lvl2pPr>
            <a:lvl3pPr algn="l">
              <a:defRPr sz="1000"/>
            </a:lvl3pPr>
            <a:lvl4pPr marL="1028700" indent="0" algn="l">
              <a:buNone/>
              <a:defRPr sz="1000"/>
            </a:lvl4pPr>
            <a:lvl5pPr algn="l">
              <a:defRPr sz="100"/>
            </a:lvl5pPr>
          </a:lstStyle>
          <a:p>
            <a:pPr lvl="4"/>
            <a:r>
              <a:rPr lang="sv-SE" dirty="0"/>
              <a:t> </a:t>
            </a:r>
          </a:p>
        </p:txBody>
      </p:sp>
    </p:spTree>
    <p:extLst>
      <p:ext uri="{BB962C8B-B14F-4D97-AF65-F5344CB8AC3E}">
        <p14:creationId xmlns:p14="http://schemas.microsoft.com/office/powerpoint/2010/main" val="2175694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range">
    <p:bg>
      <p:bgPr>
        <a:solidFill>
          <a:schemeClr val="accent2"/>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0FC2E5F2-2122-4A9C-A5AE-AC789FC4730E}"/>
              </a:ext>
            </a:extLst>
          </p:cNvPr>
          <p:cNvSpPr>
            <a:spLocks noGrp="1"/>
          </p:cNvSpPr>
          <p:nvPr>
            <p:ph type="title"/>
          </p:nvPr>
        </p:nvSpPr>
        <p:spPr>
          <a:xfrm>
            <a:off x="1439862" y="860400"/>
            <a:ext cx="6192837" cy="900000"/>
          </a:xfrm>
        </p:spPr>
        <p:txBody>
          <a:body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E11A8EAA-D90F-48E2-A3BB-3FBA5B89106C}"/>
              </a:ext>
            </a:extLst>
          </p:cNvPr>
          <p:cNvSpPr>
            <a:spLocks noGrp="1"/>
          </p:cNvSpPr>
          <p:nvPr>
            <p:ph type="body" sz="quarter" idx="15"/>
          </p:nvPr>
        </p:nvSpPr>
        <p:spPr>
          <a:xfrm>
            <a:off x="1439862" y="1851025"/>
            <a:ext cx="6192835" cy="237648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1468909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turkos">
    <p:bg>
      <p:bgPr>
        <a:solidFill>
          <a:schemeClr val="accent1"/>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B687A679-1D12-495A-BE73-817977415D44}"/>
              </a:ext>
            </a:extLst>
          </p:cNvPr>
          <p:cNvSpPr>
            <a:spLocks noGrp="1"/>
          </p:cNvSpPr>
          <p:nvPr>
            <p:ph type="title"/>
          </p:nvPr>
        </p:nvSpPr>
        <p:spPr>
          <a:xfrm>
            <a:off x="1439862" y="860400"/>
            <a:ext cx="6192837" cy="900000"/>
          </a:xfrm>
        </p:spPr>
        <p:txBody>
          <a:body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81B62397-51F2-4007-988B-9E15A9B7CCE7}"/>
              </a:ext>
            </a:extLst>
          </p:cNvPr>
          <p:cNvSpPr>
            <a:spLocks noGrp="1"/>
          </p:cNvSpPr>
          <p:nvPr>
            <p:ph type="body" sz="quarter" idx="15"/>
          </p:nvPr>
        </p:nvSpPr>
        <p:spPr>
          <a:xfrm>
            <a:off x="1439862" y="1851025"/>
            <a:ext cx="6192835" cy="237648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atum 3">
            <a:extLst>
              <a:ext uri="{FF2B5EF4-FFF2-40B4-BE49-F238E27FC236}">
                <a16:creationId xmlns:a16="http://schemas.microsoft.com/office/drawing/2014/main" id="{A5A52DF7-739D-46A8-B40B-41B574056C89}"/>
              </a:ext>
            </a:extLst>
          </p:cNvPr>
          <p:cNvSpPr>
            <a:spLocks noGrp="1"/>
          </p:cNvSpPr>
          <p:nvPr>
            <p:ph type="dt" sz="half" idx="10"/>
          </p:nvPr>
        </p:nvSpPr>
        <p:spPr>
          <a:xfrm>
            <a:off x="1439862" y="4800601"/>
            <a:ext cx="442333" cy="152017"/>
          </a:xfrm>
        </p:spPr>
        <p:txBody>
          <a:bodyPr/>
          <a:lstStyle/>
          <a:p>
            <a:endParaRPr lang="sv-SE"/>
          </a:p>
        </p:txBody>
      </p:sp>
      <p:sp>
        <p:nvSpPr>
          <p:cNvPr id="12" name="Platshållare för sidfot 4">
            <a:extLst>
              <a:ext uri="{FF2B5EF4-FFF2-40B4-BE49-F238E27FC236}">
                <a16:creationId xmlns:a16="http://schemas.microsoft.com/office/drawing/2014/main" id="{B2AC70CC-F6A3-4BB3-9C9F-215D0C10177D}"/>
              </a:ext>
            </a:extLst>
          </p:cNvPr>
          <p:cNvSpPr>
            <a:spLocks noGrp="1"/>
          </p:cNvSpPr>
          <p:nvPr>
            <p:ph type="ftr" sz="quarter" idx="11"/>
          </p:nvPr>
        </p:nvSpPr>
        <p:spPr>
          <a:xfrm>
            <a:off x="1882196" y="4800601"/>
            <a:ext cx="5004000" cy="152017"/>
          </a:xfrm>
        </p:spPr>
        <p:txBody>
          <a:bodyPr/>
          <a:lstStyle/>
          <a:p>
            <a:r>
              <a:rPr lang="sv-SE"/>
              <a:t>Unionen</a:t>
            </a:r>
          </a:p>
        </p:txBody>
      </p:sp>
      <p:sp>
        <p:nvSpPr>
          <p:cNvPr id="13" name="Platshållare för bildnummer 5">
            <a:extLst>
              <a:ext uri="{FF2B5EF4-FFF2-40B4-BE49-F238E27FC236}">
                <a16:creationId xmlns:a16="http://schemas.microsoft.com/office/drawing/2014/main" id="{78EB3CC3-4DFC-4004-9609-A112046BCC16}"/>
              </a:ext>
            </a:extLst>
          </p:cNvPr>
          <p:cNvSpPr>
            <a:spLocks noGrp="1"/>
          </p:cNvSpPr>
          <p:nvPr>
            <p:ph type="sldNum" sz="quarter" idx="12"/>
          </p:nvPr>
        </p:nvSpPr>
        <p:spPr>
          <a:xfrm>
            <a:off x="7068722" y="4800601"/>
            <a:ext cx="563977" cy="152017"/>
          </a:xfrm>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728461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F91A4276-37C8-4F8F-B1D1-99E40111EEE8}"/>
              </a:ext>
            </a:extLst>
          </p:cNvPr>
          <p:cNvSpPr>
            <a:spLocks noGrp="1"/>
          </p:cNvSpPr>
          <p:nvPr>
            <p:ph type="title"/>
          </p:nvPr>
        </p:nvSpPr>
        <p:spPr/>
        <p:txBody>
          <a:bodyPr/>
          <a:lstStyle/>
          <a:p>
            <a:r>
              <a:rPr lang="sv-SE"/>
              <a:t>Klicka här för att ändra mall för rubrikformat</a:t>
            </a:r>
          </a:p>
        </p:txBody>
      </p:sp>
      <p:sp>
        <p:nvSpPr>
          <p:cNvPr id="11" name="Platshållare för innehåll 2">
            <a:extLst>
              <a:ext uri="{FF2B5EF4-FFF2-40B4-BE49-F238E27FC236}">
                <a16:creationId xmlns:a16="http://schemas.microsoft.com/office/drawing/2014/main" id="{30ADDD41-1200-4EB2-8BBF-4A1DCBCA1332}"/>
              </a:ext>
            </a:extLst>
          </p:cNvPr>
          <p:cNvSpPr>
            <a:spLocks noGrp="1"/>
          </p:cNvSpPr>
          <p:nvPr>
            <p:ph idx="1"/>
          </p:nvPr>
        </p:nvSpPr>
        <p:spPr>
          <a:xfrm>
            <a:off x="1439863" y="1851026"/>
            <a:ext cx="2952000" cy="2376488"/>
          </a:xfrm>
          <a:prstGeom prst="rect">
            <a:avLst/>
          </a:prstGeom>
        </p:spPr>
        <p:txBody>
          <a:bodyPr vert="horz" lIns="0" tIns="0" rIns="0" bIns="0" rtlCol="0">
            <a:noAutofit/>
          </a:bodyPr>
          <a:lstStyle>
            <a:lvl1pPr>
              <a:defRPr lang="sv-SE" dirty="0"/>
            </a:lvl1pPr>
          </a:lstStyle>
          <a:p>
            <a:pPr lvl="0">
              <a:spcBef>
                <a:spcPts val="800"/>
              </a:spcBef>
              <a:spcAft>
                <a:spcPts val="0"/>
              </a:spcAft>
            </a:pPr>
            <a:r>
              <a:rPr lang="sv-SE"/>
              <a:t>Klicka här för att ändra format på bakgrundstexten</a:t>
            </a:r>
          </a:p>
          <a:p>
            <a:pPr lvl="1">
              <a:spcBef>
                <a:spcPts val="800"/>
              </a:spcBef>
              <a:spcAft>
                <a:spcPts val="0"/>
              </a:spcAft>
            </a:pPr>
            <a:r>
              <a:rPr lang="sv-SE"/>
              <a:t>Nivå två</a:t>
            </a:r>
          </a:p>
          <a:p>
            <a:pPr lvl="2">
              <a:spcBef>
                <a:spcPts val="800"/>
              </a:spcBef>
              <a:spcAft>
                <a:spcPts val="0"/>
              </a:spcAft>
            </a:pPr>
            <a:r>
              <a:rPr lang="sv-SE"/>
              <a:t>Nivå tre</a:t>
            </a:r>
          </a:p>
          <a:p>
            <a:pPr lvl="3">
              <a:spcBef>
                <a:spcPts val="800"/>
              </a:spcBef>
              <a:spcAft>
                <a:spcPts val="0"/>
              </a:spcAft>
            </a:pPr>
            <a:r>
              <a:rPr lang="sv-SE"/>
              <a:t>Nivå fyra</a:t>
            </a:r>
          </a:p>
          <a:p>
            <a:pPr lvl="4">
              <a:spcBef>
                <a:spcPts val="800"/>
              </a:spcBef>
              <a:spcAft>
                <a:spcPts val="0"/>
              </a:spcAft>
            </a:pPr>
            <a:r>
              <a:rPr lang="sv-SE"/>
              <a:t>Nivå fem</a:t>
            </a:r>
            <a:endParaRPr lang="sv-SE" dirty="0"/>
          </a:p>
        </p:txBody>
      </p:sp>
      <p:sp>
        <p:nvSpPr>
          <p:cNvPr id="12" name="Platshållare för innehåll 3">
            <a:extLst>
              <a:ext uri="{FF2B5EF4-FFF2-40B4-BE49-F238E27FC236}">
                <a16:creationId xmlns:a16="http://schemas.microsoft.com/office/drawing/2014/main" id="{D4F950D5-402F-4816-AEB2-84DA12548286}"/>
              </a:ext>
            </a:extLst>
          </p:cNvPr>
          <p:cNvSpPr>
            <a:spLocks noGrp="1"/>
          </p:cNvSpPr>
          <p:nvPr>
            <p:ph idx="13"/>
          </p:nvPr>
        </p:nvSpPr>
        <p:spPr>
          <a:xfrm>
            <a:off x="4667252" y="1851025"/>
            <a:ext cx="2952000" cy="2376487"/>
          </a:xfrm>
          <a:prstGeom prst="rect">
            <a:avLst/>
          </a:prstGeom>
        </p:spPr>
        <p:txBody>
          <a:bodyPr vert="horz" lIns="0" tIns="0" rIns="0" bIns="0" rtlCol="0">
            <a:noAutofit/>
          </a:bodyPr>
          <a:lstStyle>
            <a:lvl1pPr>
              <a:defRPr lang="sv-SE" dirty="0"/>
            </a:lvl1pPr>
          </a:lstStyle>
          <a:p>
            <a:pPr lvl="0">
              <a:spcBef>
                <a:spcPts val="800"/>
              </a:spcBef>
              <a:spcAft>
                <a:spcPts val="0"/>
              </a:spcAft>
            </a:pPr>
            <a:r>
              <a:rPr lang="sv-SE"/>
              <a:t>Klicka här för att ändra format på bakgrundstexten</a:t>
            </a:r>
          </a:p>
          <a:p>
            <a:pPr lvl="1">
              <a:spcBef>
                <a:spcPts val="800"/>
              </a:spcBef>
              <a:spcAft>
                <a:spcPts val="0"/>
              </a:spcAft>
            </a:pPr>
            <a:r>
              <a:rPr lang="sv-SE"/>
              <a:t>Nivå två</a:t>
            </a:r>
          </a:p>
          <a:p>
            <a:pPr lvl="2">
              <a:spcBef>
                <a:spcPts val="800"/>
              </a:spcBef>
              <a:spcAft>
                <a:spcPts val="0"/>
              </a:spcAft>
            </a:pPr>
            <a:r>
              <a:rPr lang="sv-SE"/>
              <a:t>Nivå tre</a:t>
            </a:r>
          </a:p>
          <a:p>
            <a:pPr lvl="3">
              <a:spcBef>
                <a:spcPts val="800"/>
              </a:spcBef>
              <a:spcAft>
                <a:spcPts val="0"/>
              </a:spcAft>
            </a:pPr>
            <a:r>
              <a:rPr lang="sv-SE"/>
              <a:t>Nivå fyra</a:t>
            </a:r>
          </a:p>
          <a:p>
            <a:pPr lvl="4">
              <a:spcBef>
                <a:spcPts val="800"/>
              </a:spcBef>
              <a:spcAft>
                <a:spcPts val="0"/>
              </a:spcAft>
            </a:pPr>
            <a:r>
              <a:rPr lang="sv-SE"/>
              <a:t>Nivå fem</a:t>
            </a:r>
            <a:endParaRPr lang="sv-SE" dirty="0"/>
          </a:p>
        </p:txBody>
      </p:sp>
      <p:sp>
        <p:nvSpPr>
          <p:cNvPr id="4" name="Platshållare för datum 4">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5">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6">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843575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innehållsdelar vi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CEAFF5DC-AC7C-4DC6-A054-28540C0A885E}"/>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endParaRPr lang="sv-SE" dirty="0"/>
          </a:p>
        </p:txBody>
      </p:sp>
      <p:sp>
        <p:nvSpPr>
          <p:cNvPr id="5" name="Platshållare för innehåll 2">
            <a:extLst>
              <a:ext uri="{FF2B5EF4-FFF2-40B4-BE49-F238E27FC236}">
                <a16:creationId xmlns:a16="http://schemas.microsoft.com/office/drawing/2014/main" id="{AA929816-9B34-45CE-8FE2-E46F09D3ED26}"/>
              </a:ext>
            </a:extLst>
          </p:cNvPr>
          <p:cNvSpPr>
            <a:spLocks noGrp="1"/>
          </p:cNvSpPr>
          <p:nvPr>
            <p:ph sz="quarter" idx="17"/>
          </p:nvPr>
        </p:nvSpPr>
        <p:spPr>
          <a:xfrm>
            <a:off x="1439862" y="1851026"/>
            <a:ext cx="2952002" cy="2432074"/>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3">
            <a:extLst>
              <a:ext uri="{FF2B5EF4-FFF2-40B4-BE49-F238E27FC236}">
                <a16:creationId xmlns:a16="http://schemas.microsoft.com/office/drawing/2014/main" id="{D62E3FC1-2727-45F2-BFFA-5BE138085F31}"/>
              </a:ext>
            </a:extLst>
          </p:cNvPr>
          <p:cNvSpPr>
            <a:spLocks noGrp="1"/>
          </p:cNvSpPr>
          <p:nvPr>
            <p:ph sz="quarter" idx="18"/>
          </p:nvPr>
        </p:nvSpPr>
        <p:spPr>
          <a:xfrm>
            <a:off x="4667250" y="1851027"/>
            <a:ext cx="2952002" cy="2432074"/>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datum 4">
            <a:extLst>
              <a:ext uri="{FF2B5EF4-FFF2-40B4-BE49-F238E27FC236}">
                <a16:creationId xmlns:a16="http://schemas.microsoft.com/office/drawing/2014/main" id="{E64F4680-B481-42F5-BE0E-09008A1FF878}"/>
              </a:ext>
            </a:extLst>
          </p:cNvPr>
          <p:cNvSpPr>
            <a:spLocks noGrp="1"/>
          </p:cNvSpPr>
          <p:nvPr>
            <p:ph type="dt" sz="half" idx="14"/>
          </p:nvPr>
        </p:nvSpPr>
        <p:spPr/>
        <p:txBody>
          <a:bodyPr/>
          <a:lstStyle>
            <a:lvl1pPr>
              <a:defRPr>
                <a:solidFill>
                  <a:schemeClr val="tx2"/>
                </a:solidFill>
              </a:defRPr>
            </a:lvl1pPr>
          </a:lstStyle>
          <a:p>
            <a:endParaRPr lang="sv-SE" dirty="0"/>
          </a:p>
        </p:txBody>
      </p:sp>
      <p:sp>
        <p:nvSpPr>
          <p:cNvPr id="7" name="Platshållare för sidfot 5">
            <a:extLst>
              <a:ext uri="{FF2B5EF4-FFF2-40B4-BE49-F238E27FC236}">
                <a16:creationId xmlns:a16="http://schemas.microsoft.com/office/drawing/2014/main" id="{332D13A2-BC8D-4405-B4EF-70D3858FA21D}"/>
              </a:ext>
            </a:extLst>
          </p:cNvPr>
          <p:cNvSpPr>
            <a:spLocks noGrp="1"/>
          </p:cNvSpPr>
          <p:nvPr>
            <p:ph type="ftr" sz="quarter" idx="15"/>
          </p:nvPr>
        </p:nvSpPr>
        <p:spPr/>
        <p:txBody>
          <a:bodyPr/>
          <a:lstStyle>
            <a:lvl1pPr>
              <a:defRPr>
                <a:solidFill>
                  <a:schemeClr val="tx2"/>
                </a:solidFill>
              </a:defRPr>
            </a:lvl1pPr>
          </a:lstStyle>
          <a:p>
            <a:r>
              <a:rPr lang="sv-SE"/>
              <a:t>Unionen</a:t>
            </a:r>
            <a:endParaRPr lang="sv-SE" dirty="0"/>
          </a:p>
        </p:txBody>
      </p:sp>
      <p:sp>
        <p:nvSpPr>
          <p:cNvPr id="8" name="Platshållare för bildnummer 6">
            <a:extLst>
              <a:ext uri="{FF2B5EF4-FFF2-40B4-BE49-F238E27FC236}">
                <a16:creationId xmlns:a16="http://schemas.microsoft.com/office/drawing/2014/main" id="{1604C77E-6396-4E7B-BAE3-4B905E98589A}"/>
              </a:ext>
            </a:extLst>
          </p:cNvPr>
          <p:cNvSpPr>
            <a:spLocks noGrp="1"/>
          </p:cNvSpPr>
          <p:nvPr>
            <p:ph type="sldNum" sz="quarter" idx="16"/>
          </p:nvPr>
        </p:nvSpPr>
        <p:spPr/>
        <p:txBody>
          <a:bodyPr/>
          <a:lstStyle>
            <a:lvl1pPr>
              <a:defRPr>
                <a:solidFill>
                  <a:schemeClr val="tx2"/>
                </a:solidFill>
              </a:defRPr>
            </a:lvl1pPr>
          </a:lstStyle>
          <a:p>
            <a:fld id="{E4218C53-6AA3-834F-8ED4-DCDDBC41A75D}" type="slidenum">
              <a:rPr lang="sv-SE" smtClean="0"/>
              <a:pPr/>
              <a:t>‹#›</a:t>
            </a:fld>
            <a:endParaRPr lang="sv-SE" dirty="0"/>
          </a:p>
        </p:txBody>
      </p:sp>
    </p:spTree>
    <p:extLst>
      <p:ext uri="{BB962C8B-B14F-4D97-AF65-F5344CB8AC3E}">
        <p14:creationId xmlns:p14="http://schemas.microsoft.com/office/powerpoint/2010/main" val="1667591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vå textspalter">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67568A4C-C7AB-4D1F-8D48-4582B4D36DD4}"/>
              </a:ext>
            </a:extLst>
          </p:cNvPr>
          <p:cNvSpPr>
            <a:spLocks noGrp="1"/>
          </p:cNvSpPr>
          <p:nvPr>
            <p:ph type="title"/>
          </p:nvPr>
        </p:nvSpPr>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FA64EB61-28E8-46C7-992A-907786B66E5C}"/>
              </a:ext>
            </a:extLst>
          </p:cNvPr>
          <p:cNvSpPr>
            <a:spLocks noGrp="1"/>
          </p:cNvSpPr>
          <p:nvPr>
            <p:ph type="body" sz="quarter" idx="14" hasCustomPrompt="1"/>
          </p:nvPr>
        </p:nvSpPr>
        <p:spPr>
          <a:xfrm>
            <a:off x="1439861" y="1851026"/>
            <a:ext cx="6192837" cy="2376488"/>
          </a:xfrm>
          <a:prstGeom prst="rect">
            <a:avLst/>
          </a:prstGeom>
        </p:spPr>
        <p:txBody>
          <a:bodyPr vert="horz" wrap="square" lIns="0" tIns="0" rIns="0" bIns="0" numCol="2" spcCol="216000" rtlCol="0">
            <a:noAutofit/>
          </a:bodyPr>
          <a:lstStyle>
            <a:lvl1pPr marL="0" indent="0">
              <a:lnSpc>
                <a:spcPts val="2000"/>
              </a:lnSpc>
              <a:spcBef>
                <a:spcPts val="600"/>
              </a:spcBef>
              <a:buNone/>
              <a:defRPr lang="sv-SE" sz="2000" dirty="0" smtClean="0"/>
            </a:lvl1pPr>
            <a:lvl2pPr marL="271463" indent="-180975">
              <a:defRPr lang="sv-SE" sz="1400" dirty="0" smtClean="0"/>
            </a:lvl2pPr>
            <a:lvl3pPr>
              <a:defRPr lang="sv-SE" sz="1400" dirty="0" smtClean="0"/>
            </a:lvl3pPr>
            <a:lvl4pPr>
              <a:defRPr lang="sv-SE" sz="1400" dirty="0" smtClean="0"/>
            </a:lvl4pPr>
            <a:lvl5pPr>
              <a:defRPr lang="sv-SE" sz="1400" dirty="0"/>
            </a:lvl5pPr>
          </a:lstStyle>
          <a:p>
            <a:pPr lvl="0">
              <a:spcBef>
                <a:spcPts val="800"/>
              </a:spcBef>
              <a:spcAft>
                <a:spcPts val="0"/>
              </a:spcAft>
            </a:pPr>
            <a:r>
              <a:rPr lang="sv-SE" dirty="0"/>
              <a:t>Klicka och skriv text som automatiskt delas i två spalter</a:t>
            </a:r>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2552582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textspalter vi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096DA752-4240-43F5-B9EF-12839FEC8F02}"/>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endParaRPr lang="sv-SE" dirty="0"/>
          </a:p>
        </p:txBody>
      </p:sp>
      <p:sp>
        <p:nvSpPr>
          <p:cNvPr id="9" name="Platshållare för text 2">
            <a:extLst>
              <a:ext uri="{FF2B5EF4-FFF2-40B4-BE49-F238E27FC236}">
                <a16:creationId xmlns:a16="http://schemas.microsoft.com/office/drawing/2014/main" id="{19B2E84C-F785-42A8-AB76-8752E5E9199C}"/>
              </a:ext>
            </a:extLst>
          </p:cNvPr>
          <p:cNvSpPr>
            <a:spLocks noGrp="1"/>
          </p:cNvSpPr>
          <p:nvPr>
            <p:ph type="body" sz="quarter" idx="14" hasCustomPrompt="1"/>
          </p:nvPr>
        </p:nvSpPr>
        <p:spPr>
          <a:xfrm>
            <a:off x="1439861" y="1851026"/>
            <a:ext cx="6192837" cy="2376488"/>
          </a:xfrm>
          <a:prstGeom prst="rect">
            <a:avLst/>
          </a:prstGeom>
        </p:spPr>
        <p:txBody>
          <a:bodyPr vert="horz" wrap="square" lIns="0" tIns="0" rIns="0" bIns="0" numCol="2" spcCol="216000" rtlCol="0">
            <a:noAutofit/>
          </a:bodyPr>
          <a:lstStyle>
            <a:lvl1pPr marL="0" indent="0">
              <a:lnSpc>
                <a:spcPts val="2000"/>
              </a:lnSpc>
              <a:spcBef>
                <a:spcPts val="600"/>
              </a:spcBef>
              <a:buNone/>
              <a:defRPr lang="sv-SE" sz="2000" dirty="0" smtClean="0">
                <a:solidFill>
                  <a:srgbClr val="000000"/>
                </a:solidFill>
              </a:defRPr>
            </a:lvl1pPr>
            <a:lvl2pPr marL="271463" indent="-180975">
              <a:defRPr lang="sv-SE" sz="1400" dirty="0" smtClean="0"/>
            </a:lvl2pPr>
            <a:lvl3pPr>
              <a:defRPr lang="sv-SE" sz="1400" dirty="0" smtClean="0"/>
            </a:lvl3pPr>
            <a:lvl4pPr>
              <a:defRPr lang="sv-SE" sz="1400" dirty="0" smtClean="0"/>
            </a:lvl4pPr>
            <a:lvl5pPr>
              <a:defRPr lang="sv-SE" sz="1400" dirty="0"/>
            </a:lvl5pPr>
          </a:lstStyle>
          <a:p>
            <a:pPr lvl="0">
              <a:spcBef>
                <a:spcPts val="800"/>
              </a:spcBef>
              <a:spcAft>
                <a:spcPts val="0"/>
              </a:spcAft>
            </a:pPr>
            <a:r>
              <a:rPr lang="sv-SE" dirty="0"/>
              <a:t>Klicka och skriv text som automatiskt delas i två spalter</a:t>
            </a:r>
          </a:p>
        </p:txBody>
      </p:sp>
      <p:sp>
        <p:nvSpPr>
          <p:cNvPr id="2" name="Platshållare för datum 3">
            <a:extLst>
              <a:ext uri="{FF2B5EF4-FFF2-40B4-BE49-F238E27FC236}">
                <a16:creationId xmlns:a16="http://schemas.microsoft.com/office/drawing/2014/main" id="{654255FF-3891-4F6C-92B8-17326131D486}"/>
              </a:ext>
            </a:extLst>
          </p:cNvPr>
          <p:cNvSpPr>
            <a:spLocks noGrp="1"/>
          </p:cNvSpPr>
          <p:nvPr>
            <p:ph type="dt" sz="half" idx="15"/>
          </p:nvPr>
        </p:nvSpPr>
        <p:spPr/>
        <p:txBody>
          <a:bodyPr/>
          <a:lstStyle>
            <a:lvl1pPr>
              <a:defRPr>
                <a:solidFill>
                  <a:schemeClr val="tx2"/>
                </a:solidFill>
              </a:defRPr>
            </a:lvl1pPr>
          </a:lstStyle>
          <a:p>
            <a:endParaRPr lang="sv-SE" dirty="0"/>
          </a:p>
        </p:txBody>
      </p:sp>
      <p:sp>
        <p:nvSpPr>
          <p:cNvPr id="7" name="Platshållare för sidfot 4">
            <a:extLst>
              <a:ext uri="{FF2B5EF4-FFF2-40B4-BE49-F238E27FC236}">
                <a16:creationId xmlns:a16="http://schemas.microsoft.com/office/drawing/2014/main" id="{8D8324D5-E350-4326-93E8-10C1FC04586C}"/>
              </a:ext>
            </a:extLst>
          </p:cNvPr>
          <p:cNvSpPr>
            <a:spLocks noGrp="1"/>
          </p:cNvSpPr>
          <p:nvPr>
            <p:ph type="ftr" sz="quarter" idx="16"/>
          </p:nvPr>
        </p:nvSpPr>
        <p:spPr/>
        <p:txBody>
          <a:bodyPr/>
          <a:lstStyle>
            <a:lvl1pPr>
              <a:defRPr>
                <a:solidFill>
                  <a:schemeClr val="tx2"/>
                </a:solidFill>
              </a:defRPr>
            </a:lvl1pPr>
          </a:lstStyle>
          <a:p>
            <a:r>
              <a:rPr lang="sv-SE"/>
              <a:t>Unionen</a:t>
            </a:r>
            <a:endParaRPr lang="sv-SE" dirty="0"/>
          </a:p>
        </p:txBody>
      </p:sp>
      <p:sp>
        <p:nvSpPr>
          <p:cNvPr id="8" name="Platshållare för bildnummer 5">
            <a:extLst>
              <a:ext uri="{FF2B5EF4-FFF2-40B4-BE49-F238E27FC236}">
                <a16:creationId xmlns:a16="http://schemas.microsoft.com/office/drawing/2014/main" id="{0E6AC4DE-469D-4FE5-9583-9DFE0862BCF7}"/>
              </a:ext>
            </a:extLst>
          </p:cNvPr>
          <p:cNvSpPr>
            <a:spLocks noGrp="1"/>
          </p:cNvSpPr>
          <p:nvPr>
            <p:ph type="sldNum" sz="quarter" idx="17"/>
          </p:nvPr>
        </p:nvSpPr>
        <p:spPr/>
        <p:txBody>
          <a:bodyPr/>
          <a:lstStyle>
            <a:lvl1pPr>
              <a:defRPr>
                <a:solidFill>
                  <a:schemeClr val="tx2"/>
                </a:solidFill>
              </a:defRPr>
            </a:lvl1pPr>
          </a:lstStyle>
          <a:p>
            <a:fld id="{E4218C53-6AA3-834F-8ED4-DCDDBC41A75D}" type="slidenum">
              <a:rPr lang="sv-SE" smtClean="0"/>
              <a:pPr/>
              <a:t>‹#›</a:t>
            </a:fld>
            <a:endParaRPr lang="sv-SE" dirty="0"/>
          </a:p>
        </p:txBody>
      </p:sp>
    </p:spTree>
    <p:extLst>
      <p:ext uri="{BB962C8B-B14F-4D97-AF65-F5344CB8AC3E}">
        <p14:creationId xmlns:p14="http://schemas.microsoft.com/office/powerpoint/2010/main" val="1940895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yra textspal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78BD86-5FC8-4D2B-90B1-6AA8D2B66893}"/>
              </a:ext>
            </a:extLst>
          </p:cNvPr>
          <p:cNvSpPr>
            <a:spLocks noGrp="1"/>
          </p:cNvSpPr>
          <p:nvPr>
            <p:ph type="title"/>
          </p:nvPr>
        </p:nvSpPr>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FA64EB61-28E8-46C7-992A-907786B66E5C}"/>
              </a:ext>
            </a:extLst>
          </p:cNvPr>
          <p:cNvSpPr>
            <a:spLocks noGrp="1"/>
          </p:cNvSpPr>
          <p:nvPr>
            <p:ph type="body" sz="quarter" idx="14" hasCustomPrompt="1"/>
          </p:nvPr>
        </p:nvSpPr>
        <p:spPr>
          <a:xfrm>
            <a:off x="1439863" y="1851026"/>
            <a:ext cx="6228000" cy="2376488"/>
          </a:xfrm>
          <a:prstGeom prst="rect">
            <a:avLst/>
          </a:prstGeom>
        </p:spPr>
        <p:txBody>
          <a:bodyPr vert="horz" lIns="0" tIns="0" rIns="0" bIns="0" numCol="4" spcCol="216000" rtlCol="0">
            <a:noAutofit/>
          </a:bodyPr>
          <a:lstStyle>
            <a:lvl1pPr marL="0" indent="0">
              <a:lnSpc>
                <a:spcPts val="1500"/>
              </a:lnSpc>
              <a:spcBef>
                <a:spcPts val="600"/>
              </a:spcBef>
              <a:buNone/>
              <a:defRPr lang="sv-SE" sz="1400" kern="1200" dirty="0" err="1">
                <a:solidFill>
                  <a:schemeClr val="bg2"/>
                </a:solidFill>
                <a:latin typeface="Paralucent Condensed Md" panose="02000506040000020004" pitchFamily="50" charset="0"/>
                <a:ea typeface="+mn-ea"/>
                <a:cs typeface="Arial" panose="020B0604020202020204" pitchFamily="34" charset="0"/>
              </a:defRPr>
            </a:lvl1pPr>
            <a:lvl2pPr>
              <a:defRPr lang="sv-SE" sz="1400" dirty="0" smtClean="0"/>
            </a:lvl2pPr>
            <a:lvl3pPr>
              <a:defRPr lang="sv-SE" sz="1400" dirty="0" smtClean="0"/>
            </a:lvl3pPr>
            <a:lvl4pPr>
              <a:defRPr lang="sv-SE" sz="1400" dirty="0" smtClean="0"/>
            </a:lvl4pPr>
            <a:lvl5pPr>
              <a:defRPr lang="sv-SE" sz="1400" dirty="0"/>
            </a:lvl5pPr>
          </a:lstStyle>
          <a:p>
            <a:pPr lvl="0">
              <a:spcBef>
                <a:spcPts val="800"/>
              </a:spcBef>
              <a:spcAft>
                <a:spcPts val="0"/>
              </a:spcAft>
            </a:pPr>
            <a:r>
              <a:rPr lang="sv-SE" dirty="0"/>
              <a:t>Klicka och skriv text som automatiskt delas i 4 spalter</a:t>
            </a:r>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2953112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yra textspalter vi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ABC6C6-8364-42C6-8147-B90D060CD007}"/>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p>
        </p:txBody>
      </p:sp>
      <p:sp>
        <p:nvSpPr>
          <p:cNvPr id="9" name="Platshållare för text 2">
            <a:extLst>
              <a:ext uri="{FF2B5EF4-FFF2-40B4-BE49-F238E27FC236}">
                <a16:creationId xmlns:a16="http://schemas.microsoft.com/office/drawing/2014/main" id="{86321DA5-D654-4769-B9C1-A4D0D9935202}"/>
              </a:ext>
            </a:extLst>
          </p:cNvPr>
          <p:cNvSpPr>
            <a:spLocks noGrp="1"/>
          </p:cNvSpPr>
          <p:nvPr>
            <p:ph type="body" sz="quarter" idx="14" hasCustomPrompt="1"/>
          </p:nvPr>
        </p:nvSpPr>
        <p:spPr>
          <a:xfrm>
            <a:off x="1439863" y="1851026"/>
            <a:ext cx="6228000" cy="2376488"/>
          </a:xfrm>
          <a:prstGeom prst="rect">
            <a:avLst/>
          </a:prstGeom>
        </p:spPr>
        <p:txBody>
          <a:bodyPr vert="horz" lIns="0" tIns="0" rIns="0" bIns="0" numCol="4" spcCol="216000" rtlCol="0">
            <a:noAutofit/>
          </a:bodyPr>
          <a:lstStyle>
            <a:lvl1pPr marL="0" indent="0">
              <a:lnSpc>
                <a:spcPts val="1500"/>
              </a:lnSpc>
              <a:spcBef>
                <a:spcPts val="600"/>
              </a:spcBef>
              <a:buNone/>
              <a:defRPr lang="sv-SE" sz="1400" kern="1200" dirty="0" err="1">
                <a:solidFill>
                  <a:srgbClr val="000000"/>
                </a:solidFill>
                <a:latin typeface="Paralucent Condensed Md" panose="02000506040000020004" pitchFamily="50" charset="0"/>
                <a:ea typeface="+mn-ea"/>
                <a:cs typeface="Arial" panose="020B0604020202020204" pitchFamily="34" charset="0"/>
              </a:defRPr>
            </a:lvl1pPr>
            <a:lvl2pPr>
              <a:defRPr lang="sv-SE" sz="1400" dirty="0" smtClean="0"/>
            </a:lvl2pPr>
            <a:lvl3pPr>
              <a:defRPr lang="sv-SE" sz="1400" dirty="0" smtClean="0"/>
            </a:lvl3pPr>
            <a:lvl4pPr>
              <a:defRPr lang="sv-SE" sz="1400" dirty="0" smtClean="0"/>
            </a:lvl4pPr>
            <a:lvl5pPr>
              <a:defRPr lang="sv-SE" sz="1400" dirty="0"/>
            </a:lvl5pPr>
          </a:lstStyle>
          <a:p>
            <a:pPr lvl="0">
              <a:spcBef>
                <a:spcPts val="800"/>
              </a:spcBef>
              <a:spcAft>
                <a:spcPts val="0"/>
              </a:spcAft>
            </a:pPr>
            <a:r>
              <a:rPr lang="sv-SE" dirty="0"/>
              <a:t>Klicka och skriv text som automatiskt delas i 4 spalter</a:t>
            </a:r>
          </a:p>
        </p:txBody>
      </p:sp>
      <p:sp>
        <p:nvSpPr>
          <p:cNvPr id="3" name="Platshållare för datum 3">
            <a:extLst>
              <a:ext uri="{FF2B5EF4-FFF2-40B4-BE49-F238E27FC236}">
                <a16:creationId xmlns:a16="http://schemas.microsoft.com/office/drawing/2014/main" id="{4576DA7A-B89E-4B08-B8D7-C96484D43A0B}"/>
              </a:ext>
            </a:extLst>
          </p:cNvPr>
          <p:cNvSpPr>
            <a:spLocks noGrp="1"/>
          </p:cNvSpPr>
          <p:nvPr>
            <p:ph type="dt" sz="half" idx="15"/>
          </p:nvPr>
        </p:nvSpPr>
        <p:spPr/>
        <p:txBody>
          <a:bodyPr/>
          <a:lstStyle>
            <a:lvl1pPr>
              <a:defRPr>
                <a:solidFill>
                  <a:schemeClr val="tx2"/>
                </a:solidFill>
              </a:defRPr>
            </a:lvl1pPr>
          </a:lstStyle>
          <a:p>
            <a:endParaRPr lang="sv-SE" dirty="0"/>
          </a:p>
        </p:txBody>
      </p:sp>
      <p:sp>
        <p:nvSpPr>
          <p:cNvPr id="7" name="Platshållare för sidfot 4">
            <a:extLst>
              <a:ext uri="{FF2B5EF4-FFF2-40B4-BE49-F238E27FC236}">
                <a16:creationId xmlns:a16="http://schemas.microsoft.com/office/drawing/2014/main" id="{F3D73AD0-F6B8-473A-B08C-C2E70F6232A2}"/>
              </a:ext>
            </a:extLst>
          </p:cNvPr>
          <p:cNvSpPr>
            <a:spLocks noGrp="1"/>
          </p:cNvSpPr>
          <p:nvPr>
            <p:ph type="ftr" sz="quarter" idx="16"/>
          </p:nvPr>
        </p:nvSpPr>
        <p:spPr/>
        <p:txBody>
          <a:bodyPr/>
          <a:lstStyle>
            <a:lvl1pPr>
              <a:defRPr>
                <a:solidFill>
                  <a:schemeClr val="tx2"/>
                </a:solidFill>
              </a:defRPr>
            </a:lvl1pPr>
          </a:lstStyle>
          <a:p>
            <a:r>
              <a:rPr lang="sv-SE"/>
              <a:t>Unionen</a:t>
            </a:r>
            <a:endParaRPr lang="sv-SE" dirty="0"/>
          </a:p>
        </p:txBody>
      </p:sp>
      <p:sp>
        <p:nvSpPr>
          <p:cNvPr id="8" name="Platshållare för bildnummer 5">
            <a:extLst>
              <a:ext uri="{FF2B5EF4-FFF2-40B4-BE49-F238E27FC236}">
                <a16:creationId xmlns:a16="http://schemas.microsoft.com/office/drawing/2014/main" id="{B158F47F-ED6D-45DC-A426-D55C21C9FE56}"/>
              </a:ext>
            </a:extLst>
          </p:cNvPr>
          <p:cNvSpPr>
            <a:spLocks noGrp="1"/>
          </p:cNvSpPr>
          <p:nvPr>
            <p:ph type="sldNum" sz="quarter" idx="17"/>
          </p:nvPr>
        </p:nvSpPr>
        <p:spPr/>
        <p:txBody>
          <a:bodyPr/>
          <a:lstStyle>
            <a:lvl1pPr>
              <a:defRPr>
                <a:solidFill>
                  <a:schemeClr val="tx2"/>
                </a:solidFill>
              </a:defRPr>
            </a:lvl1pPr>
          </a:lstStyle>
          <a:p>
            <a:fld id="{E4218C53-6AA3-834F-8ED4-DCDDBC41A75D}" type="slidenum">
              <a:rPr lang="sv-SE" smtClean="0"/>
              <a:pPr/>
              <a:t>‹#›</a:t>
            </a:fld>
            <a:endParaRPr lang="sv-SE" dirty="0"/>
          </a:p>
        </p:txBody>
      </p:sp>
    </p:spTree>
    <p:extLst>
      <p:ext uri="{BB962C8B-B14F-4D97-AF65-F5344CB8AC3E}">
        <p14:creationId xmlns:p14="http://schemas.microsoft.com/office/powerpoint/2010/main" val="2601233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gram">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A63AE241-D740-4E6D-BB6A-3E22E8D265BF}"/>
              </a:ext>
            </a:extLst>
          </p:cNvPr>
          <p:cNvSpPr>
            <a:spLocks noGrp="1"/>
          </p:cNvSpPr>
          <p:nvPr>
            <p:ph type="title" hasCustomPrompt="1"/>
          </p:nvPr>
        </p:nvSpPr>
        <p:spPr>
          <a:xfrm>
            <a:off x="1439862" y="742951"/>
            <a:ext cx="6192837" cy="388937"/>
          </a:xfrm>
        </p:spPr>
        <p:txBody>
          <a:bodyPr anchor="t" anchorCtr="0"/>
          <a:lstStyle>
            <a:lvl1pPr>
              <a:defRPr>
                <a:solidFill>
                  <a:schemeClr val="tx2"/>
                </a:solidFill>
              </a:defRPr>
            </a:lvl1pPr>
          </a:lstStyle>
          <a:p>
            <a:r>
              <a:rPr lang="sv-SE" dirty="0"/>
              <a:t>Rubrik på en rad</a:t>
            </a:r>
          </a:p>
        </p:txBody>
      </p:sp>
      <p:sp>
        <p:nvSpPr>
          <p:cNvPr id="11" name="Underrubrik 2">
            <a:extLst>
              <a:ext uri="{FF2B5EF4-FFF2-40B4-BE49-F238E27FC236}">
                <a16:creationId xmlns:a16="http://schemas.microsoft.com/office/drawing/2014/main" id="{89AE3B43-0232-4321-86BD-068F217A9600}"/>
              </a:ext>
            </a:extLst>
          </p:cNvPr>
          <p:cNvSpPr>
            <a:spLocks noGrp="1"/>
          </p:cNvSpPr>
          <p:nvPr>
            <p:ph type="subTitle" idx="1" hasCustomPrompt="1"/>
          </p:nvPr>
        </p:nvSpPr>
        <p:spPr>
          <a:xfrm>
            <a:off x="1439861" y="1404000"/>
            <a:ext cx="6192837" cy="271090"/>
          </a:xfrm>
          <a:prstGeom prst="rect">
            <a:avLst/>
          </a:prstGeom>
        </p:spPr>
        <p:txBody>
          <a:bodyPr vert="horz" lIns="0" tIns="0" rIns="0" bIns="0" rtlCol="0" anchor="t" anchorCtr="0">
            <a:noAutofit/>
          </a:bodyPr>
          <a:lstStyle>
            <a:lvl1pPr marL="0" indent="0" algn="l">
              <a:lnSpc>
                <a:spcPts val="1800"/>
              </a:lnSpc>
              <a:spcBef>
                <a:spcPts val="0"/>
              </a:spcBef>
              <a:spcAft>
                <a:spcPts val="0"/>
              </a:spcAft>
              <a:buNone/>
              <a:defRPr lang="sv-SE" sz="2000" dirty="0">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lvl="0" indent="0">
              <a:lnSpc>
                <a:spcPts val="1800"/>
              </a:lnSpc>
              <a:spcBef>
                <a:spcPts val="0"/>
              </a:spcBef>
              <a:buNone/>
            </a:pPr>
            <a:r>
              <a:rPr lang="sv-SE" dirty="0"/>
              <a:t>Ange diagramrubrik (använd inte rubrik i själva diagrammet)</a:t>
            </a:r>
          </a:p>
        </p:txBody>
      </p:sp>
      <p:sp>
        <p:nvSpPr>
          <p:cNvPr id="9" name="Platshållare för diagram 3">
            <a:extLst>
              <a:ext uri="{FF2B5EF4-FFF2-40B4-BE49-F238E27FC236}">
                <a16:creationId xmlns:a16="http://schemas.microsoft.com/office/drawing/2014/main" id="{B3BAB64A-4A00-46F1-968F-23EE4D7D539C}"/>
              </a:ext>
            </a:extLst>
          </p:cNvPr>
          <p:cNvSpPr>
            <a:spLocks noGrp="1"/>
          </p:cNvSpPr>
          <p:nvPr>
            <p:ph type="chart" sz="quarter" idx="13"/>
          </p:nvPr>
        </p:nvSpPr>
        <p:spPr>
          <a:xfrm>
            <a:off x="1439861" y="1743075"/>
            <a:ext cx="6192837" cy="2484438"/>
          </a:xfrm>
          <a:prstGeom prst="rect">
            <a:avLst/>
          </a:prstGeom>
        </p:spPr>
        <p:txBody>
          <a:bodyPr/>
          <a:lstStyle>
            <a:lvl1pPr marL="0" indent="0">
              <a:buNone/>
              <a:defRPr sz="2000">
                <a:solidFill>
                  <a:srgbClr val="000000"/>
                </a:solidFill>
              </a:defRPr>
            </a:lvl1pPr>
          </a:lstStyle>
          <a:p>
            <a:r>
              <a:rPr lang="sv-SE"/>
              <a:t>Klicka på ikonen för att lägga till ett diagram</a:t>
            </a:r>
            <a:endParaRPr lang="sv-SE" dirty="0"/>
          </a:p>
        </p:txBody>
      </p:sp>
      <p:sp>
        <p:nvSpPr>
          <p:cNvPr id="2" name="Platshållare för datum 4">
            <a:extLst>
              <a:ext uri="{FF2B5EF4-FFF2-40B4-BE49-F238E27FC236}">
                <a16:creationId xmlns:a16="http://schemas.microsoft.com/office/drawing/2014/main" id="{99C2D421-76C4-4517-9667-056941D2092F}"/>
              </a:ext>
            </a:extLst>
          </p:cNvPr>
          <p:cNvSpPr>
            <a:spLocks noGrp="1"/>
          </p:cNvSpPr>
          <p:nvPr>
            <p:ph type="dt" sz="half" idx="14"/>
          </p:nvPr>
        </p:nvSpPr>
        <p:spPr/>
        <p:txBody>
          <a:bodyPr/>
          <a:lstStyle>
            <a:lvl1pPr>
              <a:defRPr>
                <a:solidFill>
                  <a:schemeClr val="tx2"/>
                </a:solidFill>
              </a:defRPr>
            </a:lvl1pPr>
          </a:lstStyle>
          <a:p>
            <a:endParaRPr lang="sv-SE" dirty="0"/>
          </a:p>
        </p:txBody>
      </p:sp>
      <p:sp>
        <p:nvSpPr>
          <p:cNvPr id="3" name="Platshållare för sidfot 5">
            <a:extLst>
              <a:ext uri="{FF2B5EF4-FFF2-40B4-BE49-F238E27FC236}">
                <a16:creationId xmlns:a16="http://schemas.microsoft.com/office/drawing/2014/main" id="{0FB5A3FD-4C07-429D-86AB-8064DD8D901D}"/>
              </a:ext>
            </a:extLst>
          </p:cNvPr>
          <p:cNvSpPr>
            <a:spLocks noGrp="1"/>
          </p:cNvSpPr>
          <p:nvPr>
            <p:ph type="ftr" sz="quarter" idx="15"/>
          </p:nvPr>
        </p:nvSpPr>
        <p:spPr/>
        <p:txBody>
          <a:bodyPr/>
          <a:lstStyle>
            <a:lvl1pPr>
              <a:defRPr>
                <a:solidFill>
                  <a:schemeClr val="tx2"/>
                </a:solidFill>
              </a:defRPr>
            </a:lvl1pPr>
          </a:lstStyle>
          <a:p>
            <a:r>
              <a:rPr lang="sv-SE"/>
              <a:t>Unionen</a:t>
            </a:r>
            <a:endParaRPr lang="sv-SE" dirty="0"/>
          </a:p>
        </p:txBody>
      </p:sp>
      <p:sp>
        <p:nvSpPr>
          <p:cNvPr id="7" name="Platshållare för bildnummer 6">
            <a:extLst>
              <a:ext uri="{FF2B5EF4-FFF2-40B4-BE49-F238E27FC236}">
                <a16:creationId xmlns:a16="http://schemas.microsoft.com/office/drawing/2014/main" id="{3788F499-BB05-451E-941F-F57DCBF95F59}"/>
              </a:ext>
            </a:extLst>
          </p:cNvPr>
          <p:cNvSpPr>
            <a:spLocks noGrp="1"/>
          </p:cNvSpPr>
          <p:nvPr>
            <p:ph type="sldNum" sz="quarter" idx="16"/>
          </p:nvPr>
        </p:nvSpPr>
        <p:spPr/>
        <p:txBody>
          <a:bodyPr/>
          <a:lstStyle>
            <a:lvl1pPr>
              <a:defRPr>
                <a:solidFill>
                  <a:schemeClr val="tx2"/>
                </a:solidFill>
              </a:defRPr>
            </a:lvl1pPr>
          </a:lstStyle>
          <a:p>
            <a:fld id="{E4218C53-6AA3-834F-8ED4-DCDDBC41A75D}" type="slidenum">
              <a:rPr lang="sv-SE" smtClean="0"/>
              <a:pPr/>
              <a:t>‹#›</a:t>
            </a:fld>
            <a:endParaRPr lang="sv-SE" dirty="0"/>
          </a:p>
        </p:txBody>
      </p:sp>
    </p:spTree>
    <p:extLst>
      <p:ext uri="{BB962C8B-B14F-4D97-AF65-F5344CB8AC3E}">
        <p14:creationId xmlns:p14="http://schemas.microsoft.com/office/powerpoint/2010/main" val="4174168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gram och innehål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ubrik 1">
            <a:extLst>
              <a:ext uri="{FF2B5EF4-FFF2-40B4-BE49-F238E27FC236}">
                <a16:creationId xmlns:a16="http://schemas.microsoft.com/office/drawing/2014/main" id="{5874AD29-304E-4783-AE9C-0E7397CCF4E4}"/>
              </a:ext>
            </a:extLst>
          </p:cNvPr>
          <p:cNvSpPr>
            <a:spLocks noGrp="1"/>
          </p:cNvSpPr>
          <p:nvPr>
            <p:ph type="title" hasCustomPrompt="1"/>
          </p:nvPr>
        </p:nvSpPr>
        <p:spPr>
          <a:xfrm>
            <a:off x="1439862" y="742951"/>
            <a:ext cx="6192837" cy="388937"/>
          </a:xfrm>
        </p:spPr>
        <p:txBody>
          <a:bodyPr anchor="t" anchorCtr="0"/>
          <a:lstStyle>
            <a:lvl1pPr>
              <a:defRPr>
                <a:solidFill>
                  <a:schemeClr val="tx2"/>
                </a:solidFill>
              </a:defRPr>
            </a:lvl1pPr>
          </a:lstStyle>
          <a:p>
            <a:r>
              <a:rPr lang="sv-SE" dirty="0"/>
              <a:t>Rubrik på en rad</a:t>
            </a:r>
          </a:p>
        </p:txBody>
      </p:sp>
      <p:sp>
        <p:nvSpPr>
          <p:cNvPr id="11" name="Underrubrik 2">
            <a:extLst>
              <a:ext uri="{FF2B5EF4-FFF2-40B4-BE49-F238E27FC236}">
                <a16:creationId xmlns:a16="http://schemas.microsoft.com/office/drawing/2014/main" id="{89AE3B43-0232-4321-86BD-068F217A9600}"/>
              </a:ext>
            </a:extLst>
          </p:cNvPr>
          <p:cNvSpPr>
            <a:spLocks noGrp="1"/>
          </p:cNvSpPr>
          <p:nvPr>
            <p:ph type="subTitle" idx="1" hasCustomPrompt="1"/>
          </p:nvPr>
        </p:nvSpPr>
        <p:spPr>
          <a:xfrm>
            <a:off x="1439861" y="1404000"/>
            <a:ext cx="6192837" cy="271090"/>
          </a:xfrm>
          <a:prstGeom prst="rect">
            <a:avLst/>
          </a:prstGeom>
        </p:spPr>
        <p:txBody>
          <a:bodyPr tIns="0" bIns="0" anchor="t" anchorCtr="0">
            <a:noAutofit/>
          </a:bodyPr>
          <a:lstStyle>
            <a:lvl1pPr marL="0" indent="0" algn="l">
              <a:lnSpc>
                <a:spcPts val="1800"/>
              </a:lnSpc>
              <a:spcBef>
                <a:spcPts val="0"/>
              </a:spcBef>
              <a:spcAft>
                <a:spcPts val="0"/>
              </a:spcAft>
              <a:buNone/>
              <a:defRPr sz="2000" b="0">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Ange diagramrubrik (använd inte rubrik i själva diagrammet)</a:t>
            </a:r>
          </a:p>
        </p:txBody>
      </p:sp>
      <p:sp>
        <p:nvSpPr>
          <p:cNvPr id="9" name="Platshållare för diagram 3">
            <a:extLst>
              <a:ext uri="{FF2B5EF4-FFF2-40B4-BE49-F238E27FC236}">
                <a16:creationId xmlns:a16="http://schemas.microsoft.com/office/drawing/2014/main" id="{B3BAB64A-4A00-46F1-968F-23EE4D7D539C}"/>
              </a:ext>
            </a:extLst>
          </p:cNvPr>
          <p:cNvSpPr>
            <a:spLocks noGrp="1"/>
          </p:cNvSpPr>
          <p:nvPr>
            <p:ph type="chart" sz="quarter" idx="13"/>
          </p:nvPr>
        </p:nvSpPr>
        <p:spPr>
          <a:xfrm>
            <a:off x="1439861" y="1748636"/>
            <a:ext cx="3205711" cy="2478875"/>
          </a:xfrm>
          <a:prstGeom prst="rect">
            <a:avLst/>
          </a:prstGeom>
        </p:spPr>
        <p:txBody>
          <a:bodyPr/>
          <a:lstStyle>
            <a:lvl1pPr marL="0" indent="0">
              <a:buNone/>
              <a:defRPr sz="2000">
                <a:solidFill>
                  <a:srgbClr val="000000"/>
                </a:solidFill>
              </a:defRPr>
            </a:lvl1pPr>
          </a:lstStyle>
          <a:p>
            <a:r>
              <a:rPr lang="sv-SE"/>
              <a:t>Klicka på ikonen för att lägga till ett diagram</a:t>
            </a:r>
            <a:endParaRPr lang="sv-SE" dirty="0"/>
          </a:p>
        </p:txBody>
      </p:sp>
      <p:sp>
        <p:nvSpPr>
          <p:cNvPr id="10" name="Platshållare för text 4">
            <a:extLst>
              <a:ext uri="{FF2B5EF4-FFF2-40B4-BE49-F238E27FC236}">
                <a16:creationId xmlns:a16="http://schemas.microsoft.com/office/drawing/2014/main" id="{8BDC34E3-A143-4223-B758-186103DFBCE0}"/>
              </a:ext>
            </a:extLst>
          </p:cNvPr>
          <p:cNvSpPr>
            <a:spLocks noGrp="1"/>
          </p:cNvSpPr>
          <p:nvPr>
            <p:ph type="body" sz="quarter" idx="15" hasCustomPrompt="1"/>
          </p:nvPr>
        </p:nvSpPr>
        <p:spPr>
          <a:xfrm>
            <a:off x="4845268" y="1748635"/>
            <a:ext cx="2773981" cy="2478877"/>
          </a:xfrm>
        </p:spPr>
        <p:txBody>
          <a:bodyPr/>
          <a:lstStyle>
            <a:lvl1pPr marL="216000" indent="-216000">
              <a:lnSpc>
                <a:spcPts val="1800"/>
              </a:lnSpc>
              <a:defRPr sz="2000">
                <a:solidFill>
                  <a:srgbClr val="000000"/>
                </a:solidFill>
              </a:defRPr>
            </a:lvl1pPr>
            <a:lvl2pPr marL="447675" indent="-179388">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5">
            <a:extLst>
              <a:ext uri="{FF2B5EF4-FFF2-40B4-BE49-F238E27FC236}">
                <a16:creationId xmlns:a16="http://schemas.microsoft.com/office/drawing/2014/main" id="{7C9288AD-1524-48C0-8B4D-85DB62F75CAB}"/>
              </a:ext>
            </a:extLst>
          </p:cNvPr>
          <p:cNvSpPr>
            <a:spLocks noGrp="1"/>
          </p:cNvSpPr>
          <p:nvPr>
            <p:ph type="dt" sz="half" idx="16"/>
          </p:nvPr>
        </p:nvSpPr>
        <p:spPr/>
        <p:txBody>
          <a:bodyPr/>
          <a:lstStyle>
            <a:lvl1pPr>
              <a:defRPr>
                <a:solidFill>
                  <a:schemeClr val="tx2"/>
                </a:solidFill>
              </a:defRPr>
            </a:lvl1pPr>
          </a:lstStyle>
          <a:p>
            <a:endParaRPr lang="sv-SE" dirty="0"/>
          </a:p>
        </p:txBody>
      </p:sp>
      <p:sp>
        <p:nvSpPr>
          <p:cNvPr id="3" name="Platshållare för sidfot 6">
            <a:extLst>
              <a:ext uri="{FF2B5EF4-FFF2-40B4-BE49-F238E27FC236}">
                <a16:creationId xmlns:a16="http://schemas.microsoft.com/office/drawing/2014/main" id="{AC143467-0662-4681-A305-9479FA8C9F1A}"/>
              </a:ext>
            </a:extLst>
          </p:cNvPr>
          <p:cNvSpPr>
            <a:spLocks noGrp="1"/>
          </p:cNvSpPr>
          <p:nvPr>
            <p:ph type="ftr" sz="quarter" idx="17"/>
          </p:nvPr>
        </p:nvSpPr>
        <p:spPr/>
        <p:txBody>
          <a:bodyPr/>
          <a:lstStyle>
            <a:lvl1pPr>
              <a:defRPr>
                <a:solidFill>
                  <a:schemeClr val="tx2"/>
                </a:solidFill>
              </a:defRPr>
            </a:lvl1pPr>
          </a:lstStyle>
          <a:p>
            <a:r>
              <a:rPr lang="sv-SE"/>
              <a:t>Unionen</a:t>
            </a:r>
            <a:endParaRPr lang="sv-SE" dirty="0"/>
          </a:p>
        </p:txBody>
      </p:sp>
      <p:sp>
        <p:nvSpPr>
          <p:cNvPr id="7" name="Platshållare för bildnummer 7">
            <a:extLst>
              <a:ext uri="{FF2B5EF4-FFF2-40B4-BE49-F238E27FC236}">
                <a16:creationId xmlns:a16="http://schemas.microsoft.com/office/drawing/2014/main" id="{7FCEB73C-E4FA-4805-AAEB-F38122F66676}"/>
              </a:ext>
            </a:extLst>
          </p:cNvPr>
          <p:cNvSpPr>
            <a:spLocks noGrp="1"/>
          </p:cNvSpPr>
          <p:nvPr>
            <p:ph type="sldNum" sz="quarter" idx="18"/>
          </p:nvPr>
        </p:nvSpPr>
        <p:spPr/>
        <p:txBody>
          <a:bodyPr/>
          <a:lstStyle>
            <a:lvl1pPr>
              <a:defRPr>
                <a:solidFill>
                  <a:schemeClr val="tx2"/>
                </a:solidFill>
              </a:defRPr>
            </a:lvl1pPr>
          </a:lstStyle>
          <a:p>
            <a:fld id="{E4218C53-6AA3-834F-8ED4-DCDDBC41A75D}" type="slidenum">
              <a:rPr lang="sv-SE" smtClean="0"/>
              <a:pPr/>
              <a:t>‹#›</a:t>
            </a:fld>
            <a:endParaRPr lang="sv-SE" dirty="0"/>
          </a:p>
        </p:txBody>
      </p:sp>
    </p:spTree>
    <p:extLst>
      <p:ext uri="{BB962C8B-B14F-4D97-AF65-F5344CB8AC3E}">
        <p14:creationId xmlns:p14="http://schemas.microsoft.com/office/powerpoint/2010/main" val="242989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bild grön/bildbakgrund">
    <p:spTree>
      <p:nvGrpSpPr>
        <p:cNvPr id="1" name=""/>
        <p:cNvGrpSpPr/>
        <p:nvPr/>
      </p:nvGrpSpPr>
      <p:grpSpPr>
        <a:xfrm>
          <a:off x="0" y="0"/>
          <a:ext cx="0" cy="0"/>
          <a:chOff x="0" y="0"/>
          <a:chExt cx="0" cy="0"/>
        </a:xfrm>
      </p:grpSpPr>
      <p:sp>
        <p:nvSpPr>
          <p:cNvPr id="4" name="Platshållare för bild 20">
            <a:extLst>
              <a:ext uri="{FF2B5EF4-FFF2-40B4-BE49-F238E27FC236}">
                <a16:creationId xmlns:a16="http://schemas.microsoft.com/office/drawing/2014/main" id="{DBB2A943-29C0-4497-B0FC-42F00100CB0A}"/>
              </a:ext>
            </a:extLst>
          </p:cNvPr>
          <p:cNvSpPr>
            <a:spLocks noGrp="1"/>
          </p:cNvSpPr>
          <p:nvPr>
            <p:ph type="pic" sz="quarter" idx="11" hasCustomPrompt="1"/>
          </p:nvPr>
        </p:nvSpPr>
        <p:spPr>
          <a:xfrm>
            <a:off x="0" y="0"/>
            <a:ext cx="9144000" cy="5143500"/>
          </a:xfrm>
          <a:prstGeom prst="rect">
            <a:avLst/>
          </a:prstGeom>
          <a:solidFill>
            <a:schemeClr val="tx2"/>
          </a:solidFill>
        </p:spPr>
        <p:txBody>
          <a:bodyPr/>
          <a:lstStyle>
            <a:lvl1pPr marL="1436688" indent="0" algn="l">
              <a:buNone/>
              <a:tabLst/>
              <a:defRPr sz="2400"/>
            </a:lvl1pPr>
          </a:lstStyle>
          <a:p>
            <a:r>
              <a:rPr lang="sv-SE" dirty="0"/>
              <a:t>Välj bakgrundsbild under fliken Unionen/</a:t>
            </a:r>
            <a:r>
              <a:rPr lang="sv-SE" dirty="0" err="1"/>
              <a:t>Bildbank</a:t>
            </a:r>
            <a:r>
              <a:rPr lang="sv-SE" dirty="0"/>
              <a:t>/Bakgrund</a:t>
            </a:r>
          </a:p>
        </p:txBody>
      </p:sp>
      <p:sp>
        <p:nvSpPr>
          <p:cNvPr id="27" name="Rubrik 1">
            <a:extLst>
              <a:ext uri="{FF2B5EF4-FFF2-40B4-BE49-F238E27FC236}">
                <a16:creationId xmlns:a16="http://schemas.microsoft.com/office/drawing/2014/main" id="{1865F8B0-2863-4034-BB05-6FB030E109FD}"/>
              </a:ext>
            </a:extLst>
          </p:cNvPr>
          <p:cNvSpPr>
            <a:spLocks noGrp="1"/>
          </p:cNvSpPr>
          <p:nvPr>
            <p:ph type="ctrTitle" hasCustomPrompt="1"/>
          </p:nvPr>
        </p:nvSpPr>
        <p:spPr>
          <a:xfrm>
            <a:off x="1440000" y="1520082"/>
            <a:ext cx="4457737" cy="681405"/>
          </a:xfrm>
          <a:solidFill>
            <a:schemeClr val="bg2"/>
          </a:solidFill>
        </p:spPr>
        <p:txBody>
          <a:bodyPr wrap="none" lIns="90000" tIns="0" rIns="90000" bIns="0" anchor="b">
            <a:spAutoFit/>
          </a:bodyPr>
          <a:lstStyle>
            <a:lvl1pPr algn="l">
              <a:lnSpc>
                <a:spcPct val="82000"/>
              </a:lnSpc>
              <a:defRPr lang="sv-SE" sz="5400" b="0" kern="1200" dirty="0">
                <a:solidFill>
                  <a:schemeClr val="tx2"/>
                </a:solidFill>
                <a:latin typeface="+mj-lt"/>
                <a:ea typeface="+mn-ea"/>
                <a:cs typeface="Arial" panose="020B0604020202020204" pitchFamily="34" charset="0"/>
              </a:defRPr>
            </a:lvl1pPr>
          </a:lstStyle>
          <a:p>
            <a:r>
              <a:rPr lang="sv-SE" dirty="0"/>
              <a:t>Titel på presentation</a:t>
            </a:r>
          </a:p>
        </p:txBody>
      </p:sp>
      <p:sp>
        <p:nvSpPr>
          <p:cNvPr id="26" name="Underrubrik 2">
            <a:extLst>
              <a:ext uri="{FF2B5EF4-FFF2-40B4-BE49-F238E27FC236}">
                <a16:creationId xmlns:a16="http://schemas.microsoft.com/office/drawing/2014/main" id="{48F23C78-9F98-4F06-8C54-D70E1F53A678}"/>
              </a:ext>
            </a:extLst>
          </p:cNvPr>
          <p:cNvSpPr>
            <a:spLocks noGrp="1"/>
          </p:cNvSpPr>
          <p:nvPr>
            <p:ph type="body" sz="quarter" idx="3" hasCustomPrompt="1"/>
          </p:nvPr>
        </p:nvSpPr>
        <p:spPr>
          <a:xfrm>
            <a:off x="1440000" y="2286000"/>
            <a:ext cx="4287369" cy="679673"/>
          </a:xfrm>
          <a:prstGeom prst="rect">
            <a:avLst/>
          </a:prstGeom>
          <a:solidFill>
            <a:schemeClr val="bg2"/>
          </a:solidFill>
        </p:spPr>
        <p:txBody>
          <a:bodyPr vert="horz" wrap="none" lIns="90000" tIns="0" rIns="90000" bIns="0" rtlCol="0" anchor="b" anchorCtr="0">
            <a:spAutoFit/>
          </a:bodyPr>
          <a:lstStyle>
            <a:lvl1pPr marL="0" indent="0">
              <a:lnSpc>
                <a:spcPct val="82000"/>
              </a:lnSpc>
              <a:buNone/>
              <a:defRPr lang="sv-SE" sz="5400" b="0" dirty="0">
                <a:solidFill>
                  <a:schemeClr val="tx2"/>
                </a:solidFill>
                <a:latin typeface="+mj-lt"/>
                <a:cs typeface="Arial" panose="020B0604020202020204" pitchFamily="34" charset="0"/>
              </a:defRPr>
            </a:lvl1pPr>
          </a:lstStyle>
          <a:p>
            <a:pPr marL="252000" lvl="0" indent="-252000">
              <a:lnSpc>
                <a:spcPts val="5300"/>
              </a:lnSpc>
              <a:spcBef>
                <a:spcPct val="0"/>
              </a:spcBef>
            </a:pPr>
            <a:r>
              <a:rPr lang="sv-SE" dirty="0"/>
              <a:t>Rad 2 (kan tas bort)</a:t>
            </a:r>
          </a:p>
        </p:txBody>
      </p:sp>
      <p:sp>
        <p:nvSpPr>
          <p:cNvPr id="8" name="Platshållare för Datum 18">
            <a:extLst>
              <a:ext uri="{FF2B5EF4-FFF2-40B4-BE49-F238E27FC236}">
                <a16:creationId xmlns:a16="http://schemas.microsoft.com/office/drawing/2014/main" id="{974F2C58-F87E-428F-B2D4-7B17A0D1A70A}"/>
              </a:ext>
            </a:extLst>
          </p:cNvPr>
          <p:cNvSpPr>
            <a:spLocks noGrp="1"/>
          </p:cNvSpPr>
          <p:nvPr>
            <p:ph type="body" sz="quarter" idx="16" hasCustomPrompt="1"/>
          </p:nvPr>
        </p:nvSpPr>
        <p:spPr>
          <a:xfrm>
            <a:off x="1441838" y="4312800"/>
            <a:ext cx="3612032" cy="162000"/>
          </a:xfrm>
          <a:prstGeom prst="rect">
            <a:avLst/>
          </a:prstGeom>
        </p:spPr>
        <p:txBody>
          <a:bodyPr tIns="0" bIns="0"/>
          <a:lstStyle>
            <a:lvl1pPr marL="0" indent="0">
              <a:lnSpc>
                <a:spcPts val="1600"/>
              </a:lnSpc>
              <a:spcBef>
                <a:spcPts val="0"/>
              </a:spcBef>
              <a:spcAft>
                <a:spcPts val="0"/>
              </a:spcAft>
              <a:buFont typeface="Arial" panose="020B0604020202020204" pitchFamily="34" charset="0"/>
              <a:buNone/>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Datum</a:t>
            </a:r>
          </a:p>
        </p:txBody>
      </p:sp>
      <p:sp>
        <p:nvSpPr>
          <p:cNvPr id="7" name="Platshållare för Namn 19">
            <a:extLst>
              <a:ext uri="{FF2B5EF4-FFF2-40B4-BE49-F238E27FC236}">
                <a16:creationId xmlns:a16="http://schemas.microsoft.com/office/drawing/2014/main" id="{69EE2982-B3B0-47C8-B402-644E1BB2A566}"/>
              </a:ext>
            </a:extLst>
          </p:cNvPr>
          <p:cNvSpPr>
            <a:spLocks noGrp="1"/>
          </p:cNvSpPr>
          <p:nvPr>
            <p:ph type="body" sz="quarter" idx="15" hasCustomPrompt="1"/>
          </p:nvPr>
        </p:nvSpPr>
        <p:spPr>
          <a:xfrm>
            <a:off x="1429806" y="4629600"/>
            <a:ext cx="3612032" cy="162000"/>
          </a:xfrm>
          <a:prstGeom prst="rect">
            <a:avLst/>
          </a:prstGeom>
        </p:spPr>
        <p:txBody>
          <a:bodyPr tIns="0" bIns="0"/>
          <a:lstStyle>
            <a:lvl1pPr marL="0" indent="0">
              <a:lnSpc>
                <a:spcPts val="1600"/>
              </a:lnSpc>
              <a:spcBef>
                <a:spcPts val="0"/>
              </a:spcBef>
              <a:spcAft>
                <a:spcPts val="0"/>
              </a:spcAft>
              <a:buFont typeface="Arial" panose="020B0604020202020204" pitchFamily="34" charset="0"/>
              <a:buNone/>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Namn Efternamn</a:t>
            </a:r>
          </a:p>
        </p:txBody>
      </p:sp>
    </p:spTree>
    <p:extLst>
      <p:ext uri="{BB962C8B-B14F-4D97-AF65-F5344CB8AC3E}">
        <p14:creationId xmlns:p14="http://schemas.microsoft.com/office/powerpoint/2010/main" val="3070820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9CEED855-14E5-4675-8180-9D3CE2263F70}"/>
              </a:ext>
            </a:extLst>
          </p:cNvPr>
          <p:cNvSpPr>
            <a:spLocks noGrp="1"/>
          </p:cNvSpPr>
          <p:nvPr>
            <p:ph type="title"/>
          </p:nvPr>
        </p:nvSpPr>
        <p:spPr/>
        <p:txBody>
          <a:bodyPr/>
          <a:lstStyle/>
          <a:p>
            <a:r>
              <a:rPr lang="sv-SE"/>
              <a:t>Klicka här för att ändra mall för rubrikformat</a:t>
            </a:r>
          </a:p>
        </p:txBody>
      </p:sp>
      <p:sp>
        <p:nvSpPr>
          <p:cNvPr id="7" name="Platshållare för tabell 2">
            <a:extLst>
              <a:ext uri="{FF2B5EF4-FFF2-40B4-BE49-F238E27FC236}">
                <a16:creationId xmlns:a16="http://schemas.microsoft.com/office/drawing/2014/main" id="{F9F89544-B1F0-45BF-986E-C076861C350E}"/>
              </a:ext>
            </a:extLst>
          </p:cNvPr>
          <p:cNvSpPr>
            <a:spLocks noGrp="1"/>
          </p:cNvSpPr>
          <p:nvPr>
            <p:ph type="tbl" sz="quarter" idx="13"/>
          </p:nvPr>
        </p:nvSpPr>
        <p:spPr>
          <a:xfrm>
            <a:off x="1439861" y="1902583"/>
            <a:ext cx="6192837" cy="2223037"/>
          </a:xfrm>
          <a:noFill/>
          <a:ln w="38100" cap="rnd">
            <a:noFill/>
          </a:ln>
        </p:spPr>
        <p:txBody>
          <a:bodyPr lIns="0" tIns="0" rIns="0" bIns="0"/>
          <a:lstStyle>
            <a:lvl1pPr marL="0" indent="0">
              <a:buNone/>
              <a:defRPr sz="1800">
                <a:solidFill>
                  <a:schemeClr val="bg2"/>
                </a:solidFill>
              </a:defRPr>
            </a:lvl1pPr>
          </a:lstStyle>
          <a:p>
            <a:r>
              <a:rPr lang="sv-SE"/>
              <a:t>Klicka på ikonen för att lägga till en tabell</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862763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och tabell vi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9CEED855-14E5-4675-8180-9D3CE2263F70}"/>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p>
        </p:txBody>
      </p:sp>
      <p:sp>
        <p:nvSpPr>
          <p:cNvPr id="7" name="Platshållare för tabell 2">
            <a:extLst>
              <a:ext uri="{FF2B5EF4-FFF2-40B4-BE49-F238E27FC236}">
                <a16:creationId xmlns:a16="http://schemas.microsoft.com/office/drawing/2014/main" id="{F9F89544-B1F0-45BF-986E-C076861C350E}"/>
              </a:ext>
            </a:extLst>
          </p:cNvPr>
          <p:cNvSpPr>
            <a:spLocks noGrp="1"/>
          </p:cNvSpPr>
          <p:nvPr>
            <p:ph type="tbl" sz="quarter" idx="13"/>
          </p:nvPr>
        </p:nvSpPr>
        <p:spPr>
          <a:xfrm>
            <a:off x="1439861" y="1902583"/>
            <a:ext cx="6192837" cy="2223037"/>
          </a:xfrm>
          <a:noFill/>
          <a:ln w="38100" cap="rnd">
            <a:noFill/>
          </a:ln>
        </p:spPr>
        <p:txBody>
          <a:bodyPr lIns="0" tIns="0" rIns="0" bIns="0"/>
          <a:lstStyle>
            <a:lvl1pPr marL="0" indent="0">
              <a:buNone/>
              <a:defRPr sz="1800">
                <a:solidFill>
                  <a:srgbClr val="000000"/>
                </a:solidFill>
              </a:defRPr>
            </a:lvl1pPr>
          </a:lstStyle>
          <a:p>
            <a:r>
              <a:rPr lang="sv-SE"/>
              <a:t>Klicka på ikonen för att lägga till en tabell</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lvl1pPr>
              <a:defRPr>
                <a:solidFill>
                  <a:schemeClr val="tx2"/>
                </a:solidFill>
              </a:defRPr>
            </a:lvl1p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lvl1pPr>
              <a:defRPr>
                <a:solidFill>
                  <a:schemeClr val="tx2"/>
                </a:solidFill>
              </a:defRPr>
            </a:lvl1p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1150412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F30F39-2D23-4020-933C-986C2AE8B3B4}"/>
              </a:ext>
            </a:extLst>
          </p:cNvPr>
          <p:cNvSpPr>
            <a:spLocks noGrp="1"/>
          </p:cNvSpPr>
          <p:nvPr>
            <p:ph type="title"/>
          </p:nvPr>
        </p:nvSpPr>
        <p:spPr/>
        <p:txBody>
          <a:bodyPr/>
          <a:lstStyle>
            <a:lvl1pPr>
              <a:lnSpc>
                <a:spcPct val="70000"/>
              </a:lnSpc>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44B9705F-7C01-4E99-A335-B241CE8EC9CD}"/>
              </a:ext>
            </a:extLst>
          </p:cNvPr>
          <p:cNvSpPr>
            <a:spLocks noGrp="1"/>
          </p:cNvSpPr>
          <p:nvPr>
            <p:ph type="body" sz="quarter" idx="20"/>
          </p:nvPr>
        </p:nvSpPr>
        <p:spPr>
          <a:xfrm>
            <a:off x="1439862" y="1851159"/>
            <a:ext cx="3004390" cy="2375241"/>
          </a:xfrm>
        </p:spPr>
        <p:txBody>
          <a:bodyPr/>
          <a:lstStyle>
            <a:lvl1pPr>
              <a:lnSpc>
                <a:spcPts val="2000"/>
              </a:lnSpc>
              <a:defRPr sz="20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3">
            <a:extLst>
              <a:ext uri="{FF2B5EF4-FFF2-40B4-BE49-F238E27FC236}">
                <a16:creationId xmlns:a16="http://schemas.microsoft.com/office/drawing/2014/main" id="{A5696926-E97E-4FD4-AB9D-45D1D9C3B9DE}"/>
              </a:ext>
            </a:extLst>
          </p:cNvPr>
          <p:cNvSpPr>
            <a:spLocks noGrp="1"/>
          </p:cNvSpPr>
          <p:nvPr>
            <p:ph type="pic" sz="quarter" idx="13" hasCustomPrompt="1"/>
          </p:nvPr>
        </p:nvSpPr>
        <p:spPr>
          <a:xfrm>
            <a:off x="4730400" y="1851160"/>
            <a:ext cx="2840400" cy="1890000"/>
          </a:xfrm>
          <a:prstGeom prst="roundRect">
            <a:avLst>
              <a:gd name="adj" fmla="val 0"/>
            </a:avLst>
          </a:prstGeom>
          <a:solidFill>
            <a:srgbClr val="999999"/>
          </a:solidFill>
          <a:ln w="76200" cap="rnd">
            <a:solidFill>
              <a:schemeClr val="bg2"/>
            </a:solidFill>
            <a:round/>
          </a:ln>
          <a:effectLst>
            <a:outerShdw blurRad="279400" dist="38100" dir="2700000" algn="tl" rotWithShape="0">
              <a:prstClr val="black">
                <a:alpha val="40000"/>
              </a:prstClr>
            </a:outerShdw>
          </a:effectLst>
        </p:spPr>
        <p:txBody>
          <a:bodyPr lIns="72000" tIns="72000" rIns="72000" anchor="t" anchorCtr="0">
            <a:noAutofit/>
          </a:bodyPr>
          <a:lstStyle>
            <a:lvl1pPr marL="0" indent="0" algn="l">
              <a:lnSpc>
                <a:spcPct val="70000"/>
              </a:lnSpc>
              <a:spcBef>
                <a:spcPts val="800"/>
              </a:spcBef>
              <a:buNone/>
              <a:defRPr lang="sv-SE" sz="1200" b="0" kern="1200" dirty="0">
                <a:solidFill>
                  <a:schemeClr val="bg2"/>
                </a:solidFill>
                <a:latin typeface="+mn-lt"/>
                <a:ea typeface="+mn-ea"/>
                <a:cs typeface="+mn-cs"/>
              </a:defRPr>
            </a:lvl1pPr>
          </a:lstStyle>
          <a:p>
            <a:r>
              <a:rPr lang="sv-SE" dirty="0"/>
              <a:t>Klicka på ikonen för att lägga till en bild. </a:t>
            </a:r>
            <a:r>
              <a:rPr lang="sv-SE" dirty="0" err="1"/>
              <a:t>Unionenbilder</a:t>
            </a:r>
            <a:r>
              <a:rPr lang="sv-SE" dirty="0"/>
              <a:t> finns under fliken Unionen/Bilder</a:t>
            </a:r>
          </a:p>
        </p:txBody>
      </p:sp>
      <p:sp>
        <p:nvSpPr>
          <p:cNvPr id="12" name="Platshållare för bild 4">
            <a:extLst>
              <a:ext uri="{FF2B5EF4-FFF2-40B4-BE49-F238E27FC236}">
                <a16:creationId xmlns:a16="http://schemas.microsoft.com/office/drawing/2014/main" id="{1F070E8C-1F14-4835-8E5F-EE163282FB63}"/>
              </a:ext>
            </a:extLst>
          </p:cNvPr>
          <p:cNvSpPr>
            <a:spLocks noGrp="1"/>
          </p:cNvSpPr>
          <p:nvPr>
            <p:ph type="pic" sz="quarter" idx="19" hasCustomPrompt="1"/>
          </p:nvPr>
        </p:nvSpPr>
        <p:spPr>
          <a:xfrm rot="468424">
            <a:off x="4837890" y="3439548"/>
            <a:ext cx="1857600" cy="1238400"/>
          </a:xfrm>
          <a:prstGeom prst="roundRect">
            <a:avLst>
              <a:gd name="adj" fmla="val 0"/>
            </a:avLst>
          </a:prstGeom>
          <a:solidFill>
            <a:srgbClr val="999999"/>
          </a:solidFill>
          <a:ln w="76200" cap="rnd">
            <a:solidFill>
              <a:schemeClr val="bg2"/>
            </a:solidFill>
            <a:round/>
          </a:ln>
          <a:effectLst>
            <a:outerShdw blurRad="279400" dist="38100" dir="2700000" algn="tl" rotWithShape="0">
              <a:prstClr val="black">
                <a:alpha val="40000"/>
              </a:prstClr>
            </a:outerShdw>
          </a:effectLst>
        </p:spPr>
        <p:txBody>
          <a:bodyPr lIns="72000" tIns="72000" rIns="72000" anchor="t" anchorCtr="0">
            <a:noAutofit/>
          </a:bodyPr>
          <a:lstStyle>
            <a:lvl1pPr marL="0" indent="0" algn="l">
              <a:lnSpc>
                <a:spcPct val="70000"/>
              </a:lnSpc>
              <a:spcBef>
                <a:spcPts val="800"/>
              </a:spcBef>
              <a:buNone/>
              <a:defRPr lang="sv-SE" sz="1200" b="0" kern="1200" dirty="0">
                <a:solidFill>
                  <a:schemeClr val="bg2"/>
                </a:solidFill>
                <a:latin typeface="+mn-lt"/>
                <a:ea typeface="+mn-ea"/>
                <a:cs typeface="+mn-cs"/>
              </a:defRPr>
            </a:lvl1pPr>
          </a:lstStyle>
          <a:p>
            <a:r>
              <a:rPr lang="sv-SE" dirty="0"/>
              <a:t>Klicka på ikonen för att lägga till en bild. </a:t>
            </a:r>
            <a:r>
              <a:rPr lang="sv-SE" dirty="0" err="1"/>
              <a:t>Unionenbilder</a:t>
            </a:r>
            <a:r>
              <a:rPr lang="sv-SE" dirty="0"/>
              <a:t> finns under fliken Unionen/Bilder</a:t>
            </a:r>
          </a:p>
        </p:txBody>
      </p:sp>
      <p:sp>
        <p:nvSpPr>
          <p:cNvPr id="4" name="Platshållare för datum 5">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6">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7">
            <a:extLst>
              <a:ext uri="{FF2B5EF4-FFF2-40B4-BE49-F238E27FC236}">
                <a16:creationId xmlns:a16="http://schemas.microsoft.com/office/drawing/2014/main" id="{A38FE15F-0E74-644F-807A-46DD3302689D}"/>
              </a:ext>
            </a:extLst>
          </p:cNvPr>
          <p:cNvSpPr>
            <a:spLocks noGrp="1"/>
          </p:cNvSpPr>
          <p:nvPr>
            <p:ph type="sldNum" sz="quarter" idx="12"/>
          </p:nvPr>
        </p:nvSpPr>
        <p:spPr>
          <a:solidFill>
            <a:schemeClr val="tx2"/>
          </a:solidFill>
          <a:ln>
            <a:solidFill>
              <a:schemeClr val="bg2"/>
            </a:solidFill>
          </a:ln>
        </p:spPr>
        <p:txBody>
          <a:bodyPr/>
          <a:lstStyle>
            <a:lvl1pPr>
              <a:defRPr>
                <a:solidFill>
                  <a:schemeClr val="bg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470616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text och bild vi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63B8D2-B682-4BA6-B440-AEB042C4047D}"/>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endParaRPr lang="sv-SE" dirty="0"/>
          </a:p>
        </p:txBody>
      </p:sp>
      <p:sp>
        <p:nvSpPr>
          <p:cNvPr id="11" name="Platshållare för text 2">
            <a:extLst>
              <a:ext uri="{FF2B5EF4-FFF2-40B4-BE49-F238E27FC236}">
                <a16:creationId xmlns:a16="http://schemas.microsoft.com/office/drawing/2014/main" id="{FB123784-CCCD-448F-8566-21E715CE6BF8}"/>
              </a:ext>
            </a:extLst>
          </p:cNvPr>
          <p:cNvSpPr>
            <a:spLocks noGrp="1"/>
          </p:cNvSpPr>
          <p:nvPr>
            <p:ph type="body" sz="quarter" idx="20"/>
          </p:nvPr>
        </p:nvSpPr>
        <p:spPr>
          <a:xfrm>
            <a:off x="1439862" y="1851159"/>
            <a:ext cx="3004390" cy="2375241"/>
          </a:xfrm>
        </p:spPr>
        <p:txBody>
          <a:bodyPr/>
          <a:lstStyle>
            <a:lvl1pPr>
              <a:lnSpc>
                <a:spcPts val="2000"/>
              </a:lnSpc>
              <a:defRPr sz="20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3">
            <a:extLst>
              <a:ext uri="{FF2B5EF4-FFF2-40B4-BE49-F238E27FC236}">
                <a16:creationId xmlns:a16="http://schemas.microsoft.com/office/drawing/2014/main" id="{84D8E197-B9BD-4450-87AE-37E75241462A}"/>
              </a:ext>
            </a:extLst>
          </p:cNvPr>
          <p:cNvSpPr>
            <a:spLocks noGrp="1"/>
          </p:cNvSpPr>
          <p:nvPr>
            <p:ph type="pic" sz="quarter" idx="13" hasCustomPrompt="1"/>
          </p:nvPr>
        </p:nvSpPr>
        <p:spPr>
          <a:xfrm>
            <a:off x="4730400" y="1851160"/>
            <a:ext cx="2840400" cy="1890000"/>
          </a:xfrm>
          <a:prstGeom prst="roundRect">
            <a:avLst>
              <a:gd name="adj" fmla="val 0"/>
            </a:avLst>
          </a:prstGeom>
          <a:solidFill>
            <a:srgbClr val="999999"/>
          </a:solidFill>
          <a:ln w="76200" cap="rnd">
            <a:solidFill>
              <a:schemeClr val="bg2"/>
            </a:solidFill>
            <a:round/>
          </a:ln>
          <a:effectLst>
            <a:outerShdw blurRad="279400" dist="38100" dir="2700000" algn="tl" rotWithShape="0">
              <a:prstClr val="black">
                <a:alpha val="20000"/>
              </a:prstClr>
            </a:outerShdw>
          </a:effectLst>
        </p:spPr>
        <p:txBody>
          <a:bodyPr lIns="72000" tIns="72000" rIns="72000" anchor="t" anchorCtr="0">
            <a:noAutofit/>
          </a:bodyPr>
          <a:lstStyle>
            <a:lvl1pPr marL="0" indent="0" algn="l">
              <a:lnSpc>
                <a:spcPct val="70000"/>
              </a:lnSpc>
              <a:spcBef>
                <a:spcPts val="800"/>
              </a:spcBef>
              <a:buNone/>
              <a:defRPr lang="sv-SE" sz="1200" b="0" kern="1200" dirty="0">
                <a:solidFill>
                  <a:schemeClr val="bg2"/>
                </a:solidFill>
                <a:latin typeface="+mn-lt"/>
                <a:ea typeface="+mn-ea"/>
                <a:cs typeface="+mn-cs"/>
              </a:defRPr>
            </a:lvl1pPr>
          </a:lstStyle>
          <a:p>
            <a:r>
              <a:rPr lang="sv-SE" dirty="0"/>
              <a:t>Klicka på ikonen för att lägga till en bild. </a:t>
            </a:r>
            <a:r>
              <a:rPr lang="sv-SE" dirty="0" err="1"/>
              <a:t>Unionenbilder</a:t>
            </a:r>
            <a:r>
              <a:rPr lang="sv-SE" dirty="0"/>
              <a:t> finns under fliken Unionen/Bilder</a:t>
            </a:r>
          </a:p>
        </p:txBody>
      </p:sp>
      <p:sp>
        <p:nvSpPr>
          <p:cNvPr id="13" name="Platshållare för bild 4">
            <a:extLst>
              <a:ext uri="{FF2B5EF4-FFF2-40B4-BE49-F238E27FC236}">
                <a16:creationId xmlns:a16="http://schemas.microsoft.com/office/drawing/2014/main" id="{1024E850-4598-4D69-B62D-F3FDF3B2AE21}"/>
              </a:ext>
            </a:extLst>
          </p:cNvPr>
          <p:cNvSpPr>
            <a:spLocks noGrp="1"/>
          </p:cNvSpPr>
          <p:nvPr>
            <p:ph type="pic" sz="quarter" idx="19" hasCustomPrompt="1"/>
          </p:nvPr>
        </p:nvSpPr>
        <p:spPr>
          <a:xfrm rot="468424">
            <a:off x="4837890" y="3439548"/>
            <a:ext cx="1857600" cy="1238400"/>
          </a:xfrm>
          <a:prstGeom prst="roundRect">
            <a:avLst>
              <a:gd name="adj" fmla="val 0"/>
            </a:avLst>
          </a:prstGeom>
          <a:solidFill>
            <a:srgbClr val="999999"/>
          </a:solidFill>
          <a:ln w="76200" cap="rnd">
            <a:solidFill>
              <a:schemeClr val="bg2"/>
            </a:solidFill>
            <a:round/>
          </a:ln>
          <a:effectLst>
            <a:outerShdw blurRad="279400" dist="38100" dir="2700000" algn="tl" rotWithShape="0">
              <a:prstClr val="black">
                <a:alpha val="20000"/>
              </a:prstClr>
            </a:outerShdw>
          </a:effectLst>
        </p:spPr>
        <p:txBody>
          <a:bodyPr lIns="72000" tIns="72000" rIns="72000" anchor="t" anchorCtr="0">
            <a:noAutofit/>
          </a:bodyPr>
          <a:lstStyle>
            <a:lvl1pPr marL="0" indent="0" algn="l">
              <a:lnSpc>
                <a:spcPct val="70000"/>
              </a:lnSpc>
              <a:spcBef>
                <a:spcPts val="800"/>
              </a:spcBef>
              <a:buNone/>
              <a:defRPr lang="sv-SE" sz="1200" b="0" kern="1200" dirty="0">
                <a:solidFill>
                  <a:schemeClr val="bg2"/>
                </a:solidFill>
                <a:latin typeface="+mn-lt"/>
                <a:ea typeface="+mn-ea"/>
                <a:cs typeface="+mn-cs"/>
              </a:defRPr>
            </a:lvl1pPr>
          </a:lstStyle>
          <a:p>
            <a:r>
              <a:rPr lang="sv-SE" dirty="0"/>
              <a:t>Klicka på ikonen för att lägga till en bild. </a:t>
            </a:r>
            <a:r>
              <a:rPr lang="sv-SE" dirty="0" err="1"/>
              <a:t>Unionenbilder</a:t>
            </a:r>
            <a:r>
              <a:rPr lang="sv-SE" dirty="0"/>
              <a:t> finns under fliken Unionen/Bilder</a:t>
            </a:r>
          </a:p>
        </p:txBody>
      </p:sp>
      <p:sp>
        <p:nvSpPr>
          <p:cNvPr id="3" name="Platshållare för datum 5">
            <a:extLst>
              <a:ext uri="{FF2B5EF4-FFF2-40B4-BE49-F238E27FC236}">
                <a16:creationId xmlns:a16="http://schemas.microsoft.com/office/drawing/2014/main" id="{564D38AF-7597-4D69-962A-BFC08441584E}"/>
              </a:ext>
            </a:extLst>
          </p:cNvPr>
          <p:cNvSpPr>
            <a:spLocks noGrp="1"/>
          </p:cNvSpPr>
          <p:nvPr>
            <p:ph type="dt" sz="half" idx="16"/>
          </p:nvPr>
        </p:nvSpPr>
        <p:spPr/>
        <p:txBody>
          <a:bodyPr/>
          <a:lstStyle>
            <a:lvl1pPr>
              <a:defRPr>
                <a:solidFill>
                  <a:schemeClr val="tx2"/>
                </a:solidFill>
              </a:defRPr>
            </a:lvl1pPr>
          </a:lstStyle>
          <a:p>
            <a:endParaRPr lang="sv-SE" dirty="0"/>
          </a:p>
        </p:txBody>
      </p:sp>
      <p:sp>
        <p:nvSpPr>
          <p:cNvPr id="7" name="Platshållare för sidfot 6">
            <a:extLst>
              <a:ext uri="{FF2B5EF4-FFF2-40B4-BE49-F238E27FC236}">
                <a16:creationId xmlns:a16="http://schemas.microsoft.com/office/drawing/2014/main" id="{3EBCE169-06D7-449A-8313-529D0EA45ED1}"/>
              </a:ext>
            </a:extLst>
          </p:cNvPr>
          <p:cNvSpPr>
            <a:spLocks noGrp="1"/>
          </p:cNvSpPr>
          <p:nvPr>
            <p:ph type="ftr" sz="quarter" idx="17"/>
          </p:nvPr>
        </p:nvSpPr>
        <p:spPr/>
        <p:txBody>
          <a:bodyPr/>
          <a:lstStyle>
            <a:lvl1pPr>
              <a:defRPr>
                <a:solidFill>
                  <a:schemeClr val="tx2"/>
                </a:solidFill>
              </a:defRPr>
            </a:lvl1pPr>
          </a:lstStyle>
          <a:p>
            <a:r>
              <a:rPr lang="sv-SE"/>
              <a:t>Unionen</a:t>
            </a:r>
            <a:endParaRPr lang="sv-SE" dirty="0"/>
          </a:p>
        </p:txBody>
      </p:sp>
      <p:sp>
        <p:nvSpPr>
          <p:cNvPr id="9" name="Platshållare för bildnummer 7">
            <a:extLst>
              <a:ext uri="{FF2B5EF4-FFF2-40B4-BE49-F238E27FC236}">
                <a16:creationId xmlns:a16="http://schemas.microsoft.com/office/drawing/2014/main" id="{CE946ACA-6755-46AF-8E40-2C8053572D6F}"/>
              </a:ext>
            </a:extLst>
          </p:cNvPr>
          <p:cNvSpPr>
            <a:spLocks noGrp="1"/>
          </p:cNvSpPr>
          <p:nvPr>
            <p:ph type="sldNum" sz="quarter" idx="18"/>
          </p:nvPr>
        </p:nvSpPr>
        <p:spPr/>
        <p:txBody>
          <a:bodyPr/>
          <a:lstStyle>
            <a:lvl1pPr>
              <a:defRPr>
                <a:solidFill>
                  <a:schemeClr val="tx2"/>
                </a:solidFill>
              </a:defRPr>
            </a:lvl1pPr>
          </a:lstStyle>
          <a:p>
            <a:fld id="{E4218C53-6AA3-834F-8ED4-DCDDBC41A75D}" type="slidenum">
              <a:rPr lang="sv-SE" smtClean="0"/>
              <a:pPr/>
              <a:t>‹#›</a:t>
            </a:fld>
            <a:endParaRPr lang="sv-SE" dirty="0"/>
          </a:p>
        </p:txBody>
      </p:sp>
    </p:spTree>
    <p:extLst>
      <p:ext uri="{BB962C8B-B14F-4D97-AF65-F5344CB8AC3E}">
        <p14:creationId xmlns:p14="http://schemas.microsoft.com/office/powerpoint/2010/main" val="3707343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grafik">
    <p:spTree>
      <p:nvGrpSpPr>
        <p:cNvPr id="1" name=""/>
        <p:cNvGrpSpPr/>
        <p:nvPr/>
      </p:nvGrpSpPr>
      <p:grpSpPr>
        <a:xfrm>
          <a:off x="0" y="0"/>
          <a:ext cx="0" cy="0"/>
          <a:chOff x="0" y="0"/>
          <a:chExt cx="0" cy="0"/>
        </a:xfrm>
      </p:grpSpPr>
      <p:grpSp>
        <p:nvGrpSpPr>
          <p:cNvPr id="7" name="Grupp 10">
            <a:extLst>
              <a:ext uri="{FF2B5EF4-FFF2-40B4-BE49-F238E27FC236}">
                <a16:creationId xmlns:a16="http://schemas.microsoft.com/office/drawing/2014/main" id="{79150F2D-EA1F-44BA-9779-FDA3ACD4E220}"/>
              </a:ext>
            </a:extLst>
          </p:cNvPr>
          <p:cNvGrpSpPr/>
          <p:nvPr userDrawn="1"/>
        </p:nvGrpSpPr>
        <p:grpSpPr>
          <a:xfrm>
            <a:off x="2480400" y="468000"/>
            <a:ext cx="4188974" cy="4198265"/>
            <a:chOff x="5119516" y="-559678"/>
            <a:chExt cx="4188974" cy="4198265"/>
          </a:xfrm>
          <a:solidFill>
            <a:schemeClr val="accent3"/>
          </a:solidFill>
        </p:grpSpPr>
        <p:sp>
          <p:nvSpPr>
            <p:cNvPr id="62" name="Platshållare för text 11">
              <a:extLst>
                <a:ext uri="{FF2B5EF4-FFF2-40B4-BE49-F238E27FC236}">
                  <a16:creationId xmlns:a16="http://schemas.microsoft.com/office/drawing/2014/main" id="{D9FEA5EC-7994-4B17-9687-E52172487C64}"/>
                </a:ext>
              </a:extLst>
            </p:cNvPr>
            <p:cNvSpPr txBox="1">
              <a:spLocks/>
            </p:cNvSpPr>
            <p:nvPr userDrawn="1"/>
          </p:nvSpPr>
          <p:spPr>
            <a:xfrm>
              <a:off x="5119516" y="771423"/>
              <a:ext cx="1533600" cy="1533600"/>
            </a:xfrm>
            <a:prstGeom prst="ellipse">
              <a:avLst/>
            </a:prstGeom>
            <a:solidFill>
              <a:schemeClr val="accent1"/>
            </a:solidFill>
            <a:ln w="28575">
              <a:solidFill>
                <a:schemeClr val="bg2"/>
              </a:solid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sv-SE"/>
            </a:p>
          </p:txBody>
        </p:sp>
        <p:sp>
          <p:nvSpPr>
            <p:cNvPr id="63" name="Platshållare för text 12">
              <a:extLst>
                <a:ext uri="{FF2B5EF4-FFF2-40B4-BE49-F238E27FC236}">
                  <a16:creationId xmlns:a16="http://schemas.microsoft.com/office/drawing/2014/main" id="{B451EC36-CE8A-48BE-82C7-53D9C167AA09}"/>
                </a:ext>
              </a:extLst>
            </p:cNvPr>
            <p:cNvSpPr txBox="1">
              <a:spLocks/>
            </p:cNvSpPr>
            <p:nvPr userDrawn="1"/>
          </p:nvSpPr>
          <p:spPr>
            <a:xfrm>
              <a:off x="6450199" y="-559678"/>
              <a:ext cx="1533600" cy="1533600"/>
            </a:xfrm>
            <a:prstGeom prst="ellipse">
              <a:avLst/>
            </a:prstGeom>
            <a:solidFill>
              <a:schemeClr val="accent3"/>
            </a:solidFill>
            <a:ln w="28575">
              <a:solidFill>
                <a:schemeClr val="bg2"/>
              </a:solid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sv-SE" dirty="0"/>
            </a:p>
          </p:txBody>
        </p:sp>
        <p:sp>
          <p:nvSpPr>
            <p:cNvPr id="64" name="Platshållare för text 13">
              <a:extLst>
                <a:ext uri="{FF2B5EF4-FFF2-40B4-BE49-F238E27FC236}">
                  <a16:creationId xmlns:a16="http://schemas.microsoft.com/office/drawing/2014/main" id="{3242B786-1582-466E-9D08-F9FE61266363}"/>
                </a:ext>
              </a:extLst>
            </p:cNvPr>
            <p:cNvSpPr txBox="1">
              <a:spLocks/>
            </p:cNvSpPr>
            <p:nvPr userDrawn="1"/>
          </p:nvSpPr>
          <p:spPr>
            <a:xfrm>
              <a:off x="7774890" y="771423"/>
              <a:ext cx="1533600" cy="1533600"/>
            </a:xfrm>
            <a:prstGeom prst="ellipse">
              <a:avLst/>
            </a:prstGeom>
            <a:solidFill>
              <a:schemeClr val="accent4"/>
            </a:solidFill>
            <a:ln w="28575">
              <a:solidFill>
                <a:schemeClr val="bg2"/>
              </a:solid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sv-SE" dirty="0"/>
            </a:p>
          </p:txBody>
        </p:sp>
        <p:sp>
          <p:nvSpPr>
            <p:cNvPr id="65" name="Platshållare för text 14">
              <a:extLst>
                <a:ext uri="{FF2B5EF4-FFF2-40B4-BE49-F238E27FC236}">
                  <a16:creationId xmlns:a16="http://schemas.microsoft.com/office/drawing/2014/main" id="{3A949941-CCF3-4F79-A5FA-AC90AB503F8F}"/>
                </a:ext>
              </a:extLst>
            </p:cNvPr>
            <p:cNvSpPr txBox="1">
              <a:spLocks/>
            </p:cNvSpPr>
            <p:nvPr userDrawn="1"/>
          </p:nvSpPr>
          <p:spPr>
            <a:xfrm>
              <a:off x="6447615" y="2104987"/>
              <a:ext cx="1533600" cy="1533600"/>
            </a:xfrm>
            <a:prstGeom prst="ellipse">
              <a:avLst/>
            </a:prstGeom>
            <a:solidFill>
              <a:schemeClr val="accent2"/>
            </a:solidFill>
            <a:ln w="28575">
              <a:solidFill>
                <a:schemeClr val="bg2"/>
              </a:solid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sv-SE"/>
            </a:p>
          </p:txBody>
        </p:sp>
      </p:grpSp>
      <p:sp>
        <p:nvSpPr>
          <p:cNvPr id="8" name="Platshållare för text 1">
            <a:extLst>
              <a:ext uri="{FF2B5EF4-FFF2-40B4-BE49-F238E27FC236}">
                <a16:creationId xmlns:a16="http://schemas.microsoft.com/office/drawing/2014/main" id="{2A1E9A41-CF1E-4202-8B69-100CB4F33234}"/>
              </a:ext>
            </a:extLst>
          </p:cNvPr>
          <p:cNvSpPr>
            <a:spLocks noGrp="1"/>
          </p:cNvSpPr>
          <p:nvPr>
            <p:ph type="body" sz="quarter" idx="13" hasCustomPrompt="1"/>
          </p:nvPr>
        </p:nvSpPr>
        <p:spPr>
          <a:xfrm>
            <a:off x="2471037" y="1796765"/>
            <a:ext cx="1533600" cy="1533600"/>
          </a:xfrm>
          <a:prstGeom prst="ellipse">
            <a:avLst/>
          </a:prstGeom>
          <a:noFill/>
          <a:ln w="28575">
            <a:noFill/>
          </a:ln>
        </p:spPr>
        <p:txBody>
          <a:bodyPr anchor="ctr">
            <a:noAutofit/>
          </a:bodyPr>
          <a:lstStyle>
            <a:lvl1pPr marL="0" indent="0" algn="l">
              <a:lnSpc>
                <a:spcPts val="1700"/>
              </a:lnSpc>
              <a:buNone/>
              <a:defRPr sz="180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Text</a:t>
            </a:r>
          </a:p>
        </p:txBody>
      </p:sp>
      <p:sp>
        <p:nvSpPr>
          <p:cNvPr id="9" name="Platshållare för text 2">
            <a:extLst>
              <a:ext uri="{FF2B5EF4-FFF2-40B4-BE49-F238E27FC236}">
                <a16:creationId xmlns:a16="http://schemas.microsoft.com/office/drawing/2014/main" id="{635D970C-4934-4A43-B0D5-16EABD11AF55}"/>
              </a:ext>
            </a:extLst>
          </p:cNvPr>
          <p:cNvSpPr>
            <a:spLocks noGrp="1"/>
          </p:cNvSpPr>
          <p:nvPr>
            <p:ph type="body" sz="quarter" idx="14" hasCustomPrompt="1"/>
          </p:nvPr>
        </p:nvSpPr>
        <p:spPr>
          <a:xfrm>
            <a:off x="3801720" y="458290"/>
            <a:ext cx="1533600" cy="1533600"/>
          </a:xfrm>
          <a:prstGeom prst="ellipse">
            <a:avLst/>
          </a:prstGeom>
          <a:noFill/>
          <a:ln w="28575">
            <a:noFill/>
          </a:ln>
        </p:spPr>
        <p:txBody>
          <a:bodyPr anchor="ctr">
            <a:noAutofit/>
          </a:bodyPr>
          <a:lstStyle>
            <a:lvl1pPr marL="0" indent="0" algn="l">
              <a:lnSpc>
                <a:spcPts val="1700"/>
              </a:lnSpc>
              <a:buNone/>
              <a:defRPr sz="180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Text</a:t>
            </a:r>
          </a:p>
        </p:txBody>
      </p:sp>
      <p:sp>
        <p:nvSpPr>
          <p:cNvPr id="28" name="Platshållare för text 3">
            <a:extLst>
              <a:ext uri="{FF2B5EF4-FFF2-40B4-BE49-F238E27FC236}">
                <a16:creationId xmlns:a16="http://schemas.microsoft.com/office/drawing/2014/main" id="{B0C8E4A7-51E3-46E9-87CC-917042976D54}"/>
              </a:ext>
            </a:extLst>
          </p:cNvPr>
          <p:cNvSpPr>
            <a:spLocks noGrp="1"/>
          </p:cNvSpPr>
          <p:nvPr>
            <p:ph type="body" sz="quarter" idx="26" hasCustomPrompt="1"/>
          </p:nvPr>
        </p:nvSpPr>
        <p:spPr>
          <a:xfrm>
            <a:off x="5127645" y="1797960"/>
            <a:ext cx="1533600" cy="1533600"/>
          </a:xfrm>
          <a:prstGeom prst="ellipse">
            <a:avLst/>
          </a:prstGeom>
          <a:noFill/>
          <a:ln w="28575">
            <a:noFill/>
          </a:ln>
        </p:spPr>
        <p:txBody>
          <a:bodyPr anchor="ctr">
            <a:noAutofit/>
          </a:bodyPr>
          <a:lstStyle>
            <a:lvl1pPr marL="0" indent="0" algn="l">
              <a:lnSpc>
                <a:spcPts val="1700"/>
              </a:lnSpc>
              <a:buNone/>
              <a:defRPr sz="180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Text</a:t>
            </a:r>
          </a:p>
        </p:txBody>
      </p:sp>
      <p:sp>
        <p:nvSpPr>
          <p:cNvPr id="11" name="Platshållare för text 4">
            <a:extLst>
              <a:ext uri="{FF2B5EF4-FFF2-40B4-BE49-F238E27FC236}">
                <a16:creationId xmlns:a16="http://schemas.microsoft.com/office/drawing/2014/main" id="{63059A38-E62A-4E72-B299-08443BB4C8B1}"/>
              </a:ext>
            </a:extLst>
          </p:cNvPr>
          <p:cNvSpPr>
            <a:spLocks noGrp="1"/>
          </p:cNvSpPr>
          <p:nvPr>
            <p:ph type="body" sz="quarter" idx="16" hasCustomPrompt="1"/>
          </p:nvPr>
        </p:nvSpPr>
        <p:spPr>
          <a:xfrm>
            <a:off x="3799136" y="3132000"/>
            <a:ext cx="1533600" cy="1533600"/>
          </a:xfrm>
          <a:prstGeom prst="ellipse">
            <a:avLst/>
          </a:prstGeom>
          <a:noFill/>
          <a:ln w="28575">
            <a:noFill/>
          </a:ln>
        </p:spPr>
        <p:txBody>
          <a:bodyPr anchor="ctr">
            <a:noAutofit/>
          </a:bodyPr>
          <a:lstStyle>
            <a:lvl1pPr marL="0" indent="0" algn="l">
              <a:lnSpc>
                <a:spcPts val="1700"/>
              </a:lnSpc>
              <a:buNone/>
              <a:defRPr sz="180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Text</a:t>
            </a:r>
          </a:p>
        </p:txBody>
      </p:sp>
      <p:sp>
        <p:nvSpPr>
          <p:cNvPr id="3" name="Platshållare för datum 6">
            <a:extLst>
              <a:ext uri="{FF2B5EF4-FFF2-40B4-BE49-F238E27FC236}">
                <a16:creationId xmlns:a16="http://schemas.microsoft.com/office/drawing/2014/main" id="{FF1AD904-D63D-1942-A6D1-867FE88A7693}"/>
              </a:ext>
            </a:extLst>
          </p:cNvPr>
          <p:cNvSpPr>
            <a:spLocks noGrp="1"/>
          </p:cNvSpPr>
          <p:nvPr>
            <p:ph type="dt" sz="half" idx="10"/>
          </p:nvPr>
        </p:nvSpPr>
        <p:spPr/>
        <p:txBody>
          <a:bodyPr/>
          <a:lstStyle/>
          <a:p>
            <a:endParaRPr lang="sv-SE"/>
          </a:p>
        </p:txBody>
      </p:sp>
      <p:sp>
        <p:nvSpPr>
          <p:cNvPr id="4" name="Platshållare för sidfot 7">
            <a:extLst>
              <a:ext uri="{FF2B5EF4-FFF2-40B4-BE49-F238E27FC236}">
                <a16:creationId xmlns:a16="http://schemas.microsoft.com/office/drawing/2014/main" id="{B5A665AA-E24F-8843-9E93-CF1AE64B35F3}"/>
              </a:ext>
            </a:extLst>
          </p:cNvPr>
          <p:cNvSpPr>
            <a:spLocks noGrp="1"/>
          </p:cNvSpPr>
          <p:nvPr>
            <p:ph type="ftr" sz="quarter" idx="11"/>
          </p:nvPr>
        </p:nvSpPr>
        <p:spPr/>
        <p:txBody>
          <a:bodyPr/>
          <a:lstStyle/>
          <a:p>
            <a:r>
              <a:rPr lang="sv-SE"/>
              <a:t>Unionen</a:t>
            </a:r>
          </a:p>
        </p:txBody>
      </p:sp>
      <p:sp>
        <p:nvSpPr>
          <p:cNvPr id="5" name="Platshållare för bildnummer 8">
            <a:extLst>
              <a:ext uri="{FF2B5EF4-FFF2-40B4-BE49-F238E27FC236}">
                <a16:creationId xmlns:a16="http://schemas.microsoft.com/office/drawing/2014/main" id="{9C815722-888F-BF46-986D-F88342B1D9F1}"/>
              </a:ext>
            </a:extLst>
          </p:cNvPr>
          <p:cNvSpPr>
            <a:spLocks noGrp="1"/>
          </p:cNvSpPr>
          <p:nvPr>
            <p:ph type="sldNum" sz="quarter" idx="12"/>
          </p:nvPr>
        </p:nvSpPr>
        <p:spPr/>
        <p:txBody>
          <a:bodyPr/>
          <a:lstStyle/>
          <a:p>
            <a:fld id="{E4218C53-6AA3-834F-8ED4-DCDDBC41A75D}" type="slidenum">
              <a:rPr lang="sv-SE" smtClean="0"/>
              <a:t>‹#›</a:t>
            </a:fld>
            <a:endParaRPr lang="sv-SE"/>
          </a:p>
        </p:txBody>
      </p:sp>
      <p:grpSp>
        <p:nvGrpSpPr>
          <p:cNvPr id="15" name="Grupp 14">
            <a:extLst>
              <a:ext uri="{FF2B5EF4-FFF2-40B4-BE49-F238E27FC236}">
                <a16:creationId xmlns:a16="http://schemas.microsoft.com/office/drawing/2014/main" id="{52352C4C-63C8-410F-8380-833ADC5E3C91}"/>
              </a:ext>
            </a:extLst>
          </p:cNvPr>
          <p:cNvGrpSpPr/>
          <p:nvPr userDrawn="1"/>
        </p:nvGrpSpPr>
        <p:grpSpPr>
          <a:xfrm>
            <a:off x="3697524" y="1690652"/>
            <a:ext cx="1766727" cy="1760875"/>
            <a:chOff x="3697524" y="1690652"/>
            <a:chExt cx="1766727" cy="1760875"/>
          </a:xfrm>
        </p:grpSpPr>
        <p:grpSp>
          <p:nvGrpSpPr>
            <p:cNvPr id="6" name="Grupp 5">
              <a:extLst>
                <a:ext uri="{FF2B5EF4-FFF2-40B4-BE49-F238E27FC236}">
                  <a16:creationId xmlns:a16="http://schemas.microsoft.com/office/drawing/2014/main" id="{6E2D14E5-2769-4F80-ACB2-D9C5B05FC43A}"/>
                </a:ext>
              </a:extLst>
            </p:cNvPr>
            <p:cNvGrpSpPr/>
            <p:nvPr userDrawn="1"/>
          </p:nvGrpSpPr>
          <p:grpSpPr>
            <a:xfrm>
              <a:off x="3703308" y="1690652"/>
              <a:ext cx="424251" cy="423604"/>
              <a:chOff x="3703308" y="1690652"/>
              <a:chExt cx="424251" cy="423604"/>
            </a:xfrm>
          </p:grpSpPr>
          <p:cxnSp>
            <p:nvCxnSpPr>
              <p:cNvPr id="74" name="Rak koppling 73">
                <a:extLst>
                  <a:ext uri="{FF2B5EF4-FFF2-40B4-BE49-F238E27FC236}">
                    <a16:creationId xmlns:a16="http://schemas.microsoft.com/office/drawing/2014/main" id="{4AD7E10D-2283-42FA-9810-B7B1A4C3482D}"/>
                  </a:ext>
                </a:extLst>
              </p:cNvPr>
              <p:cNvCxnSpPr>
                <a:cxnSpLocks/>
                <a:stCxn id="83" idx="2"/>
                <a:endCxn id="80" idx="2"/>
              </p:cNvCxnSpPr>
              <p:nvPr userDrawn="1"/>
            </p:nvCxnSpPr>
            <p:spPr>
              <a:xfrm flipV="1">
                <a:off x="3756306" y="1744782"/>
                <a:ext cx="317002" cy="314041"/>
              </a:xfrm>
              <a:prstGeom prst="line">
                <a:avLst/>
              </a:prstGeom>
              <a:ln w="28575"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sp>
            <p:nvSpPr>
              <p:cNvPr id="79" name="Ellips 78">
                <a:extLst>
                  <a:ext uri="{FF2B5EF4-FFF2-40B4-BE49-F238E27FC236}">
                    <a16:creationId xmlns:a16="http://schemas.microsoft.com/office/drawing/2014/main" id="{DAF23AF3-3D1D-4C67-9C4C-C15709F0CCD9}"/>
                  </a:ext>
                </a:extLst>
              </p:cNvPr>
              <p:cNvSpPr>
                <a:spLocks noChangeAspect="1"/>
              </p:cNvSpPr>
              <p:nvPr userDrawn="1"/>
            </p:nvSpPr>
            <p:spPr>
              <a:xfrm rot="10800000">
                <a:off x="3970959" y="1703251"/>
                <a:ext cx="144000" cy="144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80" name="Frihandsfigur: Form 79">
                <a:extLst>
                  <a:ext uri="{FF2B5EF4-FFF2-40B4-BE49-F238E27FC236}">
                    <a16:creationId xmlns:a16="http://schemas.microsoft.com/office/drawing/2014/main" id="{E8B82BBE-CCB4-4234-91F8-97DB11421F51}"/>
                  </a:ext>
                </a:extLst>
              </p:cNvPr>
              <p:cNvSpPr/>
              <p:nvPr userDrawn="1"/>
            </p:nvSpPr>
            <p:spPr>
              <a:xfrm rot="13493220">
                <a:off x="3958360" y="1690652"/>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sp>
            <p:nvSpPr>
              <p:cNvPr id="82" name="Ellips 81">
                <a:extLst>
                  <a:ext uri="{FF2B5EF4-FFF2-40B4-BE49-F238E27FC236}">
                    <a16:creationId xmlns:a16="http://schemas.microsoft.com/office/drawing/2014/main" id="{88C5F9E4-348C-47E4-AA72-ECB2FF0820F5}"/>
                  </a:ext>
                </a:extLst>
              </p:cNvPr>
              <p:cNvSpPr>
                <a:spLocks noChangeAspect="1"/>
              </p:cNvSpPr>
              <p:nvPr userDrawn="1"/>
            </p:nvSpPr>
            <p:spPr>
              <a:xfrm rot="10800000">
                <a:off x="3715909" y="1957656"/>
                <a:ext cx="144000" cy="144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83" name="Frihandsfigur: Form 82">
                <a:extLst>
                  <a:ext uri="{FF2B5EF4-FFF2-40B4-BE49-F238E27FC236}">
                    <a16:creationId xmlns:a16="http://schemas.microsoft.com/office/drawing/2014/main" id="{D897954C-DBE4-4568-A604-D30A963821C1}"/>
                  </a:ext>
                </a:extLst>
              </p:cNvPr>
              <p:cNvSpPr/>
              <p:nvPr userDrawn="1"/>
            </p:nvSpPr>
            <p:spPr>
              <a:xfrm rot="2837658">
                <a:off x="3703308" y="1945056"/>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grpSp>
        <p:grpSp>
          <p:nvGrpSpPr>
            <p:cNvPr id="10" name="Grupp 9">
              <a:extLst>
                <a:ext uri="{FF2B5EF4-FFF2-40B4-BE49-F238E27FC236}">
                  <a16:creationId xmlns:a16="http://schemas.microsoft.com/office/drawing/2014/main" id="{50BD2403-E976-418E-A399-F85B5FDC0498}"/>
                </a:ext>
              </a:extLst>
            </p:cNvPr>
            <p:cNvGrpSpPr/>
            <p:nvPr userDrawn="1"/>
          </p:nvGrpSpPr>
          <p:grpSpPr>
            <a:xfrm>
              <a:off x="5033124" y="1691676"/>
              <a:ext cx="423604" cy="424251"/>
              <a:chOff x="5033124" y="1691676"/>
              <a:chExt cx="423604" cy="424251"/>
            </a:xfrm>
          </p:grpSpPr>
          <p:cxnSp>
            <p:nvCxnSpPr>
              <p:cNvPr id="77" name="Rak koppling 76">
                <a:extLst>
                  <a:ext uri="{FF2B5EF4-FFF2-40B4-BE49-F238E27FC236}">
                    <a16:creationId xmlns:a16="http://schemas.microsoft.com/office/drawing/2014/main" id="{216DADD2-7947-40CE-833F-3F7BF485D7E0}"/>
                  </a:ext>
                </a:extLst>
              </p:cNvPr>
              <p:cNvCxnSpPr>
                <a:cxnSpLocks/>
                <a:stCxn id="89" idx="2"/>
                <a:endCxn id="86" idx="2"/>
              </p:cNvCxnSpPr>
              <p:nvPr userDrawn="1"/>
            </p:nvCxnSpPr>
            <p:spPr>
              <a:xfrm flipH="1" flipV="1">
                <a:off x="5087254" y="1745927"/>
                <a:ext cx="314041" cy="317002"/>
              </a:xfrm>
              <a:prstGeom prst="line">
                <a:avLst/>
              </a:prstGeom>
              <a:ln w="28575"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sp>
            <p:nvSpPr>
              <p:cNvPr id="85" name="Ellips 84">
                <a:extLst>
                  <a:ext uri="{FF2B5EF4-FFF2-40B4-BE49-F238E27FC236}">
                    <a16:creationId xmlns:a16="http://schemas.microsoft.com/office/drawing/2014/main" id="{CD56DC36-9F7C-4A38-A1E6-0643034AACAD}"/>
                  </a:ext>
                </a:extLst>
              </p:cNvPr>
              <p:cNvSpPr>
                <a:spLocks noChangeAspect="1"/>
              </p:cNvSpPr>
              <p:nvPr userDrawn="1"/>
            </p:nvSpPr>
            <p:spPr>
              <a:xfrm rot="5400000">
                <a:off x="5045723" y="1704275"/>
                <a:ext cx="144000" cy="144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86" name="Frihandsfigur: Form 85">
                <a:extLst>
                  <a:ext uri="{FF2B5EF4-FFF2-40B4-BE49-F238E27FC236}">
                    <a16:creationId xmlns:a16="http://schemas.microsoft.com/office/drawing/2014/main" id="{68E78DFD-D334-45E7-9BA1-6081F9974FFB}"/>
                  </a:ext>
                </a:extLst>
              </p:cNvPr>
              <p:cNvSpPr/>
              <p:nvPr userDrawn="1"/>
            </p:nvSpPr>
            <p:spPr>
              <a:xfrm rot="8093220">
                <a:off x="5033124" y="1691676"/>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sp>
            <p:nvSpPr>
              <p:cNvPr id="88" name="Ellips 87">
                <a:extLst>
                  <a:ext uri="{FF2B5EF4-FFF2-40B4-BE49-F238E27FC236}">
                    <a16:creationId xmlns:a16="http://schemas.microsoft.com/office/drawing/2014/main" id="{1C4B0E58-99B6-434F-A883-F3185D10DDBD}"/>
                  </a:ext>
                </a:extLst>
              </p:cNvPr>
              <p:cNvSpPr>
                <a:spLocks noChangeAspect="1"/>
              </p:cNvSpPr>
              <p:nvPr userDrawn="1"/>
            </p:nvSpPr>
            <p:spPr>
              <a:xfrm rot="5400000">
                <a:off x="5300128" y="1959327"/>
                <a:ext cx="144000" cy="1440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89" name="Frihandsfigur: Form 88">
                <a:extLst>
                  <a:ext uri="{FF2B5EF4-FFF2-40B4-BE49-F238E27FC236}">
                    <a16:creationId xmlns:a16="http://schemas.microsoft.com/office/drawing/2014/main" id="{3CABB421-C2A7-45C6-966C-7FD701A55544}"/>
                  </a:ext>
                </a:extLst>
              </p:cNvPr>
              <p:cNvSpPr/>
              <p:nvPr userDrawn="1"/>
            </p:nvSpPr>
            <p:spPr>
              <a:xfrm rot="19037658">
                <a:off x="5287528" y="1946727"/>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grpSp>
        <p:grpSp>
          <p:nvGrpSpPr>
            <p:cNvPr id="14" name="Grupp 13">
              <a:extLst>
                <a:ext uri="{FF2B5EF4-FFF2-40B4-BE49-F238E27FC236}">
                  <a16:creationId xmlns:a16="http://schemas.microsoft.com/office/drawing/2014/main" id="{08839E49-1993-4533-97C7-6B397866A1A9}"/>
                </a:ext>
              </a:extLst>
            </p:cNvPr>
            <p:cNvGrpSpPr/>
            <p:nvPr userDrawn="1"/>
          </p:nvGrpSpPr>
          <p:grpSpPr>
            <a:xfrm>
              <a:off x="3710123" y="3039875"/>
              <a:ext cx="411005" cy="411652"/>
              <a:chOff x="3710123" y="3039875"/>
              <a:chExt cx="411005" cy="411652"/>
            </a:xfrm>
          </p:grpSpPr>
          <p:cxnSp>
            <p:nvCxnSpPr>
              <p:cNvPr id="76" name="Rak koppling 75">
                <a:extLst>
                  <a:ext uri="{FF2B5EF4-FFF2-40B4-BE49-F238E27FC236}">
                    <a16:creationId xmlns:a16="http://schemas.microsoft.com/office/drawing/2014/main" id="{D0399CD2-0FC0-4851-964D-1447286E8DF6}"/>
                  </a:ext>
                </a:extLst>
              </p:cNvPr>
              <p:cNvCxnSpPr>
                <a:cxnSpLocks/>
                <a:stCxn id="95" idx="2"/>
                <a:endCxn id="92" idx="2"/>
              </p:cNvCxnSpPr>
              <p:nvPr userDrawn="1"/>
            </p:nvCxnSpPr>
            <p:spPr>
              <a:xfrm flipH="1" flipV="1">
                <a:off x="3751654" y="3081527"/>
                <a:ext cx="314041" cy="317002"/>
              </a:xfrm>
              <a:prstGeom prst="line">
                <a:avLst/>
              </a:prstGeom>
              <a:ln w="28575"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sp>
            <p:nvSpPr>
              <p:cNvPr id="91" name="Ellips 90">
                <a:extLst>
                  <a:ext uri="{FF2B5EF4-FFF2-40B4-BE49-F238E27FC236}">
                    <a16:creationId xmlns:a16="http://schemas.microsoft.com/office/drawing/2014/main" id="{92F4ADC6-1B2C-43FA-8DF7-57889E2417D0}"/>
                  </a:ext>
                </a:extLst>
              </p:cNvPr>
              <p:cNvSpPr>
                <a:spLocks noChangeAspect="1"/>
              </p:cNvSpPr>
              <p:nvPr userDrawn="1"/>
            </p:nvSpPr>
            <p:spPr>
              <a:xfrm rot="5400000">
                <a:off x="3710123" y="3039875"/>
                <a:ext cx="144000" cy="144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94" name="Ellips 93">
                <a:extLst>
                  <a:ext uri="{FF2B5EF4-FFF2-40B4-BE49-F238E27FC236}">
                    <a16:creationId xmlns:a16="http://schemas.microsoft.com/office/drawing/2014/main" id="{8923871A-E9EA-42B4-8772-0375B3D03C05}"/>
                  </a:ext>
                </a:extLst>
              </p:cNvPr>
              <p:cNvSpPr>
                <a:spLocks noChangeAspect="1"/>
              </p:cNvSpPr>
              <p:nvPr userDrawn="1"/>
            </p:nvSpPr>
            <p:spPr>
              <a:xfrm rot="5400000">
                <a:off x="3964528" y="3294927"/>
                <a:ext cx="144000" cy="1440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95" name="Frihandsfigur: Form 94">
                <a:extLst>
                  <a:ext uri="{FF2B5EF4-FFF2-40B4-BE49-F238E27FC236}">
                    <a16:creationId xmlns:a16="http://schemas.microsoft.com/office/drawing/2014/main" id="{B4EFBFBE-1AFF-4981-92AD-1F74E4BD9953}"/>
                  </a:ext>
                </a:extLst>
              </p:cNvPr>
              <p:cNvSpPr/>
              <p:nvPr userDrawn="1"/>
            </p:nvSpPr>
            <p:spPr>
              <a:xfrm rot="19037658">
                <a:off x="3951928" y="3282327"/>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grpSp>
        <p:grpSp>
          <p:nvGrpSpPr>
            <p:cNvPr id="12" name="Grupp 11">
              <a:extLst>
                <a:ext uri="{FF2B5EF4-FFF2-40B4-BE49-F238E27FC236}">
                  <a16:creationId xmlns:a16="http://schemas.microsoft.com/office/drawing/2014/main" id="{621CED5B-FB46-441E-BC06-15B76DBC8D7C}"/>
                </a:ext>
              </a:extLst>
            </p:cNvPr>
            <p:cNvGrpSpPr/>
            <p:nvPr userDrawn="1"/>
          </p:nvGrpSpPr>
          <p:grpSpPr>
            <a:xfrm>
              <a:off x="5040000" y="3020400"/>
              <a:ext cx="424251" cy="423604"/>
              <a:chOff x="5040000" y="3020400"/>
              <a:chExt cx="424251" cy="423604"/>
            </a:xfrm>
          </p:grpSpPr>
          <p:cxnSp>
            <p:nvCxnSpPr>
              <p:cNvPr id="75" name="Rak koppling 74">
                <a:extLst>
                  <a:ext uri="{FF2B5EF4-FFF2-40B4-BE49-F238E27FC236}">
                    <a16:creationId xmlns:a16="http://schemas.microsoft.com/office/drawing/2014/main" id="{DC23EF86-08BE-451C-A63D-34AF45EBE53B}"/>
                  </a:ext>
                </a:extLst>
              </p:cNvPr>
              <p:cNvCxnSpPr>
                <a:cxnSpLocks/>
                <a:stCxn id="101" idx="2"/>
                <a:endCxn id="98" idx="2"/>
              </p:cNvCxnSpPr>
              <p:nvPr userDrawn="1"/>
            </p:nvCxnSpPr>
            <p:spPr>
              <a:xfrm flipV="1">
                <a:off x="5092998" y="3074530"/>
                <a:ext cx="317002" cy="314041"/>
              </a:xfrm>
              <a:prstGeom prst="line">
                <a:avLst/>
              </a:prstGeom>
              <a:ln w="28575"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sp>
            <p:nvSpPr>
              <p:cNvPr id="100" name="Ellips 99">
                <a:extLst>
                  <a:ext uri="{FF2B5EF4-FFF2-40B4-BE49-F238E27FC236}">
                    <a16:creationId xmlns:a16="http://schemas.microsoft.com/office/drawing/2014/main" id="{D5D889DD-CB15-4F6B-A63E-44FED7F2B0CE}"/>
                  </a:ext>
                </a:extLst>
              </p:cNvPr>
              <p:cNvSpPr>
                <a:spLocks noChangeAspect="1"/>
              </p:cNvSpPr>
              <p:nvPr userDrawn="1"/>
            </p:nvSpPr>
            <p:spPr>
              <a:xfrm rot="10800000">
                <a:off x="5052600" y="3287404"/>
                <a:ext cx="144000" cy="1440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01" name="Frihandsfigur: Form 100">
                <a:extLst>
                  <a:ext uri="{FF2B5EF4-FFF2-40B4-BE49-F238E27FC236}">
                    <a16:creationId xmlns:a16="http://schemas.microsoft.com/office/drawing/2014/main" id="{C33CB650-CF03-45AA-8FCB-FF6E2BC59407}"/>
                  </a:ext>
                </a:extLst>
              </p:cNvPr>
              <p:cNvSpPr/>
              <p:nvPr userDrawn="1"/>
            </p:nvSpPr>
            <p:spPr>
              <a:xfrm rot="2837658">
                <a:off x="5040000" y="3274804"/>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sp>
            <p:nvSpPr>
              <p:cNvPr id="97" name="Ellips 96">
                <a:extLst>
                  <a:ext uri="{FF2B5EF4-FFF2-40B4-BE49-F238E27FC236}">
                    <a16:creationId xmlns:a16="http://schemas.microsoft.com/office/drawing/2014/main" id="{E2AF5F01-8C1F-4739-AACC-CFC4E1B27A45}"/>
                  </a:ext>
                </a:extLst>
              </p:cNvPr>
              <p:cNvSpPr>
                <a:spLocks noChangeAspect="1"/>
              </p:cNvSpPr>
              <p:nvPr userDrawn="1"/>
            </p:nvSpPr>
            <p:spPr>
              <a:xfrm rot="10800000">
                <a:off x="5307651" y="3032999"/>
                <a:ext cx="144000" cy="1440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98" name="Frihandsfigur: Form 97">
                <a:extLst>
                  <a:ext uri="{FF2B5EF4-FFF2-40B4-BE49-F238E27FC236}">
                    <a16:creationId xmlns:a16="http://schemas.microsoft.com/office/drawing/2014/main" id="{F84A45C7-D77D-4314-9A4F-4B04C844AF78}"/>
                  </a:ext>
                </a:extLst>
              </p:cNvPr>
              <p:cNvSpPr/>
              <p:nvPr userDrawn="1"/>
            </p:nvSpPr>
            <p:spPr>
              <a:xfrm rot="13493220">
                <a:off x="5295052" y="3020400"/>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grpSp>
        <p:sp>
          <p:nvSpPr>
            <p:cNvPr id="92" name="Frihandsfigur: Form 91">
              <a:extLst>
                <a:ext uri="{FF2B5EF4-FFF2-40B4-BE49-F238E27FC236}">
                  <a16:creationId xmlns:a16="http://schemas.microsoft.com/office/drawing/2014/main" id="{BF0EF543-B7FD-4315-9110-F513244B8429}"/>
                </a:ext>
              </a:extLst>
            </p:cNvPr>
            <p:cNvSpPr/>
            <p:nvPr userDrawn="1"/>
          </p:nvSpPr>
          <p:spPr>
            <a:xfrm rot="8093220">
              <a:off x="3697524" y="3027276"/>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grpSp>
      <p:sp>
        <p:nvSpPr>
          <p:cNvPr id="73" name="Platshållare för text 5">
            <a:extLst>
              <a:ext uri="{FF2B5EF4-FFF2-40B4-BE49-F238E27FC236}">
                <a16:creationId xmlns:a16="http://schemas.microsoft.com/office/drawing/2014/main" id="{49C45906-50CA-4B77-8345-8ECEF34D4BBF}"/>
              </a:ext>
            </a:extLst>
          </p:cNvPr>
          <p:cNvSpPr>
            <a:spLocks noGrp="1"/>
          </p:cNvSpPr>
          <p:nvPr>
            <p:ph type="body" sz="quarter" idx="27" hasCustomPrompt="1"/>
          </p:nvPr>
        </p:nvSpPr>
        <p:spPr>
          <a:xfrm rot="18900000">
            <a:off x="3697200" y="2419200"/>
            <a:ext cx="1731154" cy="273057"/>
          </a:xfrm>
        </p:spPr>
        <p:txBody>
          <a:bodyPr/>
          <a:lstStyle>
            <a:lvl1pPr marL="0" indent="0" algn="ctr">
              <a:lnSpc>
                <a:spcPts val="1700"/>
              </a:lnSpc>
              <a:buNone/>
              <a:defRPr lang="sv-SE" sz="1800" kern="1200" dirty="0">
                <a:solidFill>
                  <a:schemeClr val="bg2"/>
                </a:solidFill>
                <a:latin typeface="+mj-lt"/>
                <a:ea typeface="+mn-ea"/>
                <a:cs typeface="+mn-cs"/>
              </a:defRPr>
            </a:lvl1pPr>
          </a:lstStyle>
          <a:p>
            <a:pPr lvl="0"/>
            <a:r>
              <a:rPr lang="sv-SE" dirty="0"/>
              <a:t>Skriv text här</a:t>
            </a:r>
          </a:p>
        </p:txBody>
      </p:sp>
    </p:spTree>
    <p:extLst>
      <p:ext uri="{BB962C8B-B14F-4D97-AF65-F5344CB8AC3E}">
        <p14:creationId xmlns:p14="http://schemas.microsoft.com/office/powerpoint/2010/main" val="44009868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041">
          <p15:clr>
            <a:srgbClr val="FBAE40"/>
          </p15:clr>
        </p15:guide>
        <p15:guide id="4" pos="3742">
          <p15:clr>
            <a:srgbClr val="FBAE40"/>
          </p15:clr>
        </p15:guide>
        <p15:guide id="5" orient="horz" pos="2459">
          <p15:clr>
            <a:srgbClr val="FBAE40"/>
          </p15:clr>
        </p15:guide>
        <p15:guide id="7" orient="horz" pos="80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nfografik vi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upp 10">
            <a:extLst>
              <a:ext uri="{FF2B5EF4-FFF2-40B4-BE49-F238E27FC236}">
                <a16:creationId xmlns:a16="http://schemas.microsoft.com/office/drawing/2014/main" id="{3B722237-8E43-4A36-A0AD-3188087D82E8}"/>
              </a:ext>
            </a:extLst>
          </p:cNvPr>
          <p:cNvGrpSpPr>
            <a:grpSpLocks noChangeAspect="1"/>
          </p:cNvGrpSpPr>
          <p:nvPr userDrawn="1"/>
        </p:nvGrpSpPr>
        <p:grpSpPr>
          <a:xfrm>
            <a:off x="2482016" y="468000"/>
            <a:ext cx="4204324" cy="4198265"/>
            <a:chOff x="2482016" y="472197"/>
            <a:chExt cx="4195684" cy="4198265"/>
          </a:xfrm>
        </p:grpSpPr>
        <p:sp>
          <p:nvSpPr>
            <p:cNvPr id="32" name="Platshållare för text 13">
              <a:extLst>
                <a:ext uri="{FF2B5EF4-FFF2-40B4-BE49-F238E27FC236}">
                  <a16:creationId xmlns:a16="http://schemas.microsoft.com/office/drawing/2014/main" id="{B7E03B0C-0900-4194-B280-65473C5D4C9C}"/>
                </a:ext>
              </a:extLst>
            </p:cNvPr>
            <p:cNvSpPr txBox="1">
              <a:spLocks/>
            </p:cNvSpPr>
            <p:nvPr userDrawn="1"/>
          </p:nvSpPr>
          <p:spPr>
            <a:xfrm>
              <a:off x="5144100" y="1803298"/>
              <a:ext cx="1533600" cy="1533600"/>
            </a:xfrm>
            <a:prstGeom prst="ellipse">
              <a:avLst/>
            </a:prstGeom>
            <a:solidFill>
              <a:schemeClr val="accent4"/>
            </a:solidFill>
            <a:ln w="28575">
              <a:no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sv-SE"/>
            </a:p>
          </p:txBody>
        </p:sp>
        <p:sp>
          <p:nvSpPr>
            <p:cNvPr id="33" name="Platshållare för text 14">
              <a:extLst>
                <a:ext uri="{FF2B5EF4-FFF2-40B4-BE49-F238E27FC236}">
                  <a16:creationId xmlns:a16="http://schemas.microsoft.com/office/drawing/2014/main" id="{0A105B0C-D880-40EC-B23F-BA8EC705CBBC}"/>
                </a:ext>
              </a:extLst>
            </p:cNvPr>
            <p:cNvSpPr txBox="1">
              <a:spLocks/>
            </p:cNvSpPr>
            <p:nvPr userDrawn="1"/>
          </p:nvSpPr>
          <p:spPr>
            <a:xfrm>
              <a:off x="3810115" y="3136862"/>
              <a:ext cx="1533600" cy="1533600"/>
            </a:xfrm>
            <a:prstGeom prst="ellipse">
              <a:avLst/>
            </a:prstGeom>
            <a:solidFill>
              <a:schemeClr val="accent2"/>
            </a:solidFill>
            <a:ln w="28575">
              <a:no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sv-SE"/>
            </a:p>
          </p:txBody>
        </p:sp>
        <p:sp>
          <p:nvSpPr>
            <p:cNvPr id="29" name="Platshållare för text 11">
              <a:extLst>
                <a:ext uri="{FF2B5EF4-FFF2-40B4-BE49-F238E27FC236}">
                  <a16:creationId xmlns:a16="http://schemas.microsoft.com/office/drawing/2014/main" id="{131DADA4-8DB1-486E-B463-6885523F38F8}"/>
                </a:ext>
              </a:extLst>
            </p:cNvPr>
            <p:cNvSpPr txBox="1">
              <a:spLocks/>
            </p:cNvSpPr>
            <p:nvPr userDrawn="1"/>
          </p:nvSpPr>
          <p:spPr>
            <a:xfrm>
              <a:off x="2482016" y="1803298"/>
              <a:ext cx="1533600" cy="1533600"/>
            </a:xfrm>
            <a:prstGeom prst="ellipse">
              <a:avLst/>
            </a:prstGeom>
            <a:solidFill>
              <a:schemeClr val="accent1"/>
            </a:solidFill>
            <a:ln w="28575">
              <a:no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sv-SE" dirty="0"/>
            </a:p>
          </p:txBody>
        </p:sp>
        <p:sp>
          <p:nvSpPr>
            <p:cNvPr id="31" name="Platshållare för text 12">
              <a:extLst>
                <a:ext uri="{FF2B5EF4-FFF2-40B4-BE49-F238E27FC236}">
                  <a16:creationId xmlns:a16="http://schemas.microsoft.com/office/drawing/2014/main" id="{C670C062-CF08-49D7-ABCF-14665C286AB4}"/>
                </a:ext>
              </a:extLst>
            </p:cNvPr>
            <p:cNvSpPr txBox="1">
              <a:spLocks/>
            </p:cNvSpPr>
            <p:nvPr userDrawn="1"/>
          </p:nvSpPr>
          <p:spPr>
            <a:xfrm>
              <a:off x="3812699" y="472197"/>
              <a:ext cx="1533600" cy="1533600"/>
            </a:xfrm>
            <a:prstGeom prst="ellipse">
              <a:avLst/>
            </a:prstGeom>
            <a:solidFill>
              <a:schemeClr val="accent3"/>
            </a:solidFill>
            <a:ln w="28575">
              <a:no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sv-SE" dirty="0"/>
            </a:p>
          </p:txBody>
        </p:sp>
      </p:grpSp>
      <p:sp>
        <p:nvSpPr>
          <p:cNvPr id="7" name="Platshållare för datum 6">
            <a:extLst>
              <a:ext uri="{FF2B5EF4-FFF2-40B4-BE49-F238E27FC236}">
                <a16:creationId xmlns:a16="http://schemas.microsoft.com/office/drawing/2014/main" id="{66C408DC-ACE3-4592-9595-780B8B114700}"/>
              </a:ext>
            </a:extLst>
          </p:cNvPr>
          <p:cNvSpPr>
            <a:spLocks noGrp="1"/>
          </p:cNvSpPr>
          <p:nvPr>
            <p:ph type="dt" sz="half" idx="26"/>
          </p:nvPr>
        </p:nvSpPr>
        <p:spPr/>
        <p:txBody>
          <a:bodyPr/>
          <a:lstStyle>
            <a:lvl1pPr>
              <a:defRPr>
                <a:solidFill>
                  <a:schemeClr val="tx2"/>
                </a:solidFill>
              </a:defRPr>
            </a:lvl1pPr>
          </a:lstStyle>
          <a:p>
            <a:endParaRPr lang="sv-SE" dirty="0"/>
          </a:p>
        </p:txBody>
      </p:sp>
      <p:sp>
        <p:nvSpPr>
          <p:cNvPr id="12" name="Platshållare för sidfot 7">
            <a:extLst>
              <a:ext uri="{FF2B5EF4-FFF2-40B4-BE49-F238E27FC236}">
                <a16:creationId xmlns:a16="http://schemas.microsoft.com/office/drawing/2014/main" id="{314800F4-E74F-4608-9787-1A78BAB85AAB}"/>
              </a:ext>
            </a:extLst>
          </p:cNvPr>
          <p:cNvSpPr>
            <a:spLocks noGrp="1"/>
          </p:cNvSpPr>
          <p:nvPr>
            <p:ph type="ftr" sz="quarter" idx="27"/>
          </p:nvPr>
        </p:nvSpPr>
        <p:spPr/>
        <p:txBody>
          <a:bodyPr/>
          <a:lstStyle>
            <a:lvl1pPr>
              <a:defRPr>
                <a:solidFill>
                  <a:schemeClr val="tx2"/>
                </a:solidFill>
              </a:defRPr>
            </a:lvl1pPr>
          </a:lstStyle>
          <a:p>
            <a:r>
              <a:rPr lang="sv-SE"/>
              <a:t>Unionen</a:t>
            </a:r>
            <a:endParaRPr lang="sv-SE" dirty="0"/>
          </a:p>
        </p:txBody>
      </p:sp>
      <p:sp>
        <p:nvSpPr>
          <p:cNvPr id="13" name="Platshållare för bildnummer 8">
            <a:extLst>
              <a:ext uri="{FF2B5EF4-FFF2-40B4-BE49-F238E27FC236}">
                <a16:creationId xmlns:a16="http://schemas.microsoft.com/office/drawing/2014/main" id="{C56FBCDF-8E69-4814-A15F-81F44D68EF82}"/>
              </a:ext>
            </a:extLst>
          </p:cNvPr>
          <p:cNvSpPr>
            <a:spLocks noGrp="1"/>
          </p:cNvSpPr>
          <p:nvPr>
            <p:ph type="sldNum" sz="quarter" idx="28"/>
          </p:nvPr>
        </p:nvSpPr>
        <p:spPr/>
        <p:txBody>
          <a:bodyPr/>
          <a:lstStyle>
            <a:lvl1pPr>
              <a:defRPr>
                <a:solidFill>
                  <a:schemeClr val="tx2"/>
                </a:solidFill>
              </a:defRPr>
            </a:lvl1pPr>
          </a:lstStyle>
          <a:p>
            <a:fld id="{E4218C53-6AA3-834F-8ED4-DCDDBC41A75D}" type="slidenum">
              <a:rPr lang="sv-SE" smtClean="0"/>
              <a:pPr/>
              <a:t>‹#›</a:t>
            </a:fld>
            <a:endParaRPr lang="sv-SE" dirty="0"/>
          </a:p>
        </p:txBody>
      </p:sp>
      <p:sp>
        <p:nvSpPr>
          <p:cNvPr id="11" name="Platshållare för text 4">
            <a:extLst>
              <a:ext uri="{FF2B5EF4-FFF2-40B4-BE49-F238E27FC236}">
                <a16:creationId xmlns:a16="http://schemas.microsoft.com/office/drawing/2014/main" id="{63059A38-E62A-4E72-B299-08443BB4C8B1}"/>
              </a:ext>
            </a:extLst>
          </p:cNvPr>
          <p:cNvSpPr>
            <a:spLocks noGrp="1"/>
          </p:cNvSpPr>
          <p:nvPr>
            <p:ph type="body" sz="quarter" idx="16" hasCustomPrompt="1"/>
          </p:nvPr>
        </p:nvSpPr>
        <p:spPr>
          <a:xfrm>
            <a:off x="3812400" y="3132000"/>
            <a:ext cx="1533600" cy="1533600"/>
          </a:xfrm>
          <a:prstGeom prst="ellipse">
            <a:avLst/>
          </a:prstGeom>
          <a:noFill/>
          <a:ln w="28575">
            <a:noFill/>
          </a:ln>
        </p:spPr>
        <p:txBody>
          <a:bodyPr anchor="ctr">
            <a:noAutofit/>
          </a:bodyPr>
          <a:lstStyle>
            <a:lvl1pPr marL="0" indent="0" algn="l">
              <a:lnSpc>
                <a:spcPts val="1700"/>
              </a:lnSpc>
              <a:buNone/>
              <a:defRPr sz="1800">
                <a:solidFill>
                  <a:schemeClr val="bg2"/>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Text</a:t>
            </a:r>
          </a:p>
        </p:txBody>
      </p:sp>
      <p:sp>
        <p:nvSpPr>
          <p:cNvPr id="10" name="Platshållare för text 3">
            <a:extLst>
              <a:ext uri="{FF2B5EF4-FFF2-40B4-BE49-F238E27FC236}">
                <a16:creationId xmlns:a16="http://schemas.microsoft.com/office/drawing/2014/main" id="{C663F4A6-A10F-4997-BBAB-11B296AFB703}"/>
              </a:ext>
            </a:extLst>
          </p:cNvPr>
          <p:cNvSpPr>
            <a:spLocks noGrp="1"/>
          </p:cNvSpPr>
          <p:nvPr>
            <p:ph type="body" sz="quarter" idx="15" hasCustomPrompt="1"/>
          </p:nvPr>
        </p:nvSpPr>
        <p:spPr>
          <a:xfrm>
            <a:off x="5148000" y="1800000"/>
            <a:ext cx="1533600" cy="1533600"/>
          </a:xfrm>
          <a:prstGeom prst="ellipse">
            <a:avLst/>
          </a:prstGeom>
          <a:noFill/>
          <a:ln w="28575">
            <a:noFill/>
          </a:ln>
        </p:spPr>
        <p:txBody>
          <a:bodyPr anchor="ctr">
            <a:noAutofit/>
          </a:bodyPr>
          <a:lstStyle>
            <a:lvl1pPr marL="0" indent="0" algn="l">
              <a:lnSpc>
                <a:spcPts val="1700"/>
              </a:lnSpc>
              <a:buNone/>
              <a:defRPr sz="1800">
                <a:solidFill>
                  <a:schemeClr val="bg2"/>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Text</a:t>
            </a:r>
          </a:p>
        </p:txBody>
      </p:sp>
      <p:sp>
        <p:nvSpPr>
          <p:cNvPr id="9" name="Platshållare för text 2">
            <a:extLst>
              <a:ext uri="{FF2B5EF4-FFF2-40B4-BE49-F238E27FC236}">
                <a16:creationId xmlns:a16="http://schemas.microsoft.com/office/drawing/2014/main" id="{635D970C-4934-4A43-B0D5-16EABD11AF55}"/>
              </a:ext>
            </a:extLst>
          </p:cNvPr>
          <p:cNvSpPr>
            <a:spLocks noGrp="1"/>
          </p:cNvSpPr>
          <p:nvPr>
            <p:ph type="body" sz="quarter" idx="14" hasCustomPrompt="1"/>
          </p:nvPr>
        </p:nvSpPr>
        <p:spPr>
          <a:xfrm>
            <a:off x="3816000" y="468000"/>
            <a:ext cx="1533600" cy="1533600"/>
          </a:xfrm>
          <a:prstGeom prst="ellipse">
            <a:avLst/>
          </a:prstGeom>
          <a:noFill/>
          <a:ln w="28575">
            <a:noFill/>
          </a:ln>
        </p:spPr>
        <p:txBody>
          <a:bodyPr anchor="ctr">
            <a:noAutofit/>
          </a:bodyPr>
          <a:lstStyle>
            <a:lvl1pPr marL="0" indent="0" algn="l">
              <a:lnSpc>
                <a:spcPts val="1700"/>
              </a:lnSpc>
              <a:buNone/>
              <a:defRPr sz="1800">
                <a:solidFill>
                  <a:schemeClr val="bg2"/>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Text</a:t>
            </a:r>
          </a:p>
        </p:txBody>
      </p:sp>
      <p:sp>
        <p:nvSpPr>
          <p:cNvPr id="8" name="Platshållare för text 1">
            <a:extLst>
              <a:ext uri="{FF2B5EF4-FFF2-40B4-BE49-F238E27FC236}">
                <a16:creationId xmlns:a16="http://schemas.microsoft.com/office/drawing/2014/main" id="{2A1E9A41-CF1E-4202-8B69-100CB4F33234}"/>
              </a:ext>
            </a:extLst>
          </p:cNvPr>
          <p:cNvSpPr>
            <a:spLocks noGrp="1"/>
          </p:cNvSpPr>
          <p:nvPr>
            <p:ph type="body" sz="quarter" idx="13" hasCustomPrompt="1"/>
          </p:nvPr>
        </p:nvSpPr>
        <p:spPr>
          <a:xfrm>
            <a:off x="2480400" y="1800000"/>
            <a:ext cx="1533600" cy="1533600"/>
          </a:xfrm>
          <a:prstGeom prst="ellipse">
            <a:avLst/>
          </a:prstGeom>
          <a:noFill/>
          <a:ln w="28575">
            <a:noFill/>
          </a:ln>
        </p:spPr>
        <p:txBody>
          <a:bodyPr anchor="ctr">
            <a:noAutofit/>
          </a:bodyPr>
          <a:lstStyle>
            <a:lvl1pPr marL="0" indent="0" algn="l">
              <a:lnSpc>
                <a:spcPts val="1700"/>
              </a:lnSpc>
              <a:buNone/>
              <a:defRPr sz="1800">
                <a:solidFill>
                  <a:schemeClr val="bg2"/>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Text</a:t>
            </a:r>
          </a:p>
        </p:txBody>
      </p:sp>
      <p:grpSp>
        <p:nvGrpSpPr>
          <p:cNvPr id="24" name="Grupp 23">
            <a:extLst>
              <a:ext uri="{FF2B5EF4-FFF2-40B4-BE49-F238E27FC236}">
                <a16:creationId xmlns:a16="http://schemas.microsoft.com/office/drawing/2014/main" id="{26DCAFFD-270F-4AE1-8F0C-24F1FCE91D10}"/>
              </a:ext>
            </a:extLst>
          </p:cNvPr>
          <p:cNvGrpSpPr/>
          <p:nvPr userDrawn="1"/>
        </p:nvGrpSpPr>
        <p:grpSpPr>
          <a:xfrm>
            <a:off x="3697524" y="1690652"/>
            <a:ext cx="1766727" cy="1760875"/>
            <a:chOff x="3697524" y="1690652"/>
            <a:chExt cx="1766727" cy="1760875"/>
          </a:xfrm>
        </p:grpSpPr>
        <p:grpSp>
          <p:nvGrpSpPr>
            <p:cNvPr id="20" name="Grupp 19">
              <a:extLst>
                <a:ext uri="{FF2B5EF4-FFF2-40B4-BE49-F238E27FC236}">
                  <a16:creationId xmlns:a16="http://schemas.microsoft.com/office/drawing/2014/main" id="{83011E61-E9EB-4718-9146-1E249990FC7C}"/>
                </a:ext>
              </a:extLst>
            </p:cNvPr>
            <p:cNvGrpSpPr/>
            <p:nvPr userDrawn="1"/>
          </p:nvGrpSpPr>
          <p:grpSpPr>
            <a:xfrm>
              <a:off x="3703308" y="1690652"/>
              <a:ext cx="424251" cy="423604"/>
              <a:chOff x="3703308" y="1690652"/>
              <a:chExt cx="424251" cy="423604"/>
            </a:xfrm>
          </p:grpSpPr>
          <p:cxnSp>
            <p:nvCxnSpPr>
              <p:cNvPr id="167" name="Rak koppling 166">
                <a:extLst>
                  <a:ext uri="{FF2B5EF4-FFF2-40B4-BE49-F238E27FC236}">
                    <a16:creationId xmlns:a16="http://schemas.microsoft.com/office/drawing/2014/main" id="{5BCF721F-D3BF-41FC-BD84-E84F0E37380F}"/>
                  </a:ext>
                </a:extLst>
              </p:cNvPr>
              <p:cNvCxnSpPr>
                <a:cxnSpLocks/>
                <a:stCxn id="171" idx="2"/>
                <a:endCxn id="173" idx="2"/>
              </p:cNvCxnSpPr>
              <p:nvPr userDrawn="1"/>
            </p:nvCxnSpPr>
            <p:spPr>
              <a:xfrm flipV="1">
                <a:off x="3756306" y="1744782"/>
                <a:ext cx="317002" cy="314041"/>
              </a:xfrm>
              <a:prstGeom prst="line">
                <a:avLst/>
              </a:prstGeom>
              <a:ln w="28575" cap="rnd">
                <a:solidFill>
                  <a:schemeClr val="accent6"/>
                </a:solidFill>
                <a:prstDash val="sysDot"/>
                <a:round/>
              </a:ln>
            </p:spPr>
            <p:style>
              <a:lnRef idx="1">
                <a:schemeClr val="accent1"/>
              </a:lnRef>
              <a:fillRef idx="0">
                <a:schemeClr val="accent1"/>
              </a:fillRef>
              <a:effectRef idx="0">
                <a:schemeClr val="accent1"/>
              </a:effectRef>
              <a:fontRef idx="minor">
                <a:schemeClr val="tx1"/>
              </a:fontRef>
            </p:style>
          </p:cxnSp>
          <p:grpSp>
            <p:nvGrpSpPr>
              <p:cNvPr id="19" name="Grupp 18">
                <a:extLst>
                  <a:ext uri="{FF2B5EF4-FFF2-40B4-BE49-F238E27FC236}">
                    <a16:creationId xmlns:a16="http://schemas.microsoft.com/office/drawing/2014/main" id="{4EB7F86C-22B0-4DFD-A8B8-438019801637}"/>
                  </a:ext>
                </a:extLst>
              </p:cNvPr>
              <p:cNvGrpSpPr/>
              <p:nvPr userDrawn="1"/>
            </p:nvGrpSpPr>
            <p:grpSpPr>
              <a:xfrm>
                <a:off x="3958360" y="1690652"/>
                <a:ext cx="169199" cy="169199"/>
                <a:chOff x="3958360" y="1690652"/>
                <a:chExt cx="169199" cy="169199"/>
              </a:xfrm>
            </p:grpSpPr>
            <p:sp>
              <p:nvSpPr>
                <p:cNvPr id="172" name="Ellips 171">
                  <a:extLst>
                    <a:ext uri="{FF2B5EF4-FFF2-40B4-BE49-F238E27FC236}">
                      <a16:creationId xmlns:a16="http://schemas.microsoft.com/office/drawing/2014/main" id="{D7DEE826-C90B-474A-9DDA-519F2102BE47}"/>
                    </a:ext>
                  </a:extLst>
                </p:cNvPr>
                <p:cNvSpPr>
                  <a:spLocks noChangeAspect="1"/>
                </p:cNvSpPr>
                <p:nvPr userDrawn="1"/>
              </p:nvSpPr>
              <p:spPr>
                <a:xfrm rot="10800000">
                  <a:off x="3970959" y="1703251"/>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73" name="Frihandsfigur: Form 172">
                  <a:extLst>
                    <a:ext uri="{FF2B5EF4-FFF2-40B4-BE49-F238E27FC236}">
                      <a16:creationId xmlns:a16="http://schemas.microsoft.com/office/drawing/2014/main" id="{1457D51D-255B-4F5C-ABE9-7C4387210413}"/>
                    </a:ext>
                  </a:extLst>
                </p:cNvPr>
                <p:cNvSpPr/>
                <p:nvPr userDrawn="1"/>
              </p:nvSpPr>
              <p:spPr>
                <a:xfrm rot="13493220">
                  <a:off x="3958360" y="1690652"/>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grpSp>
          <p:sp>
            <p:nvSpPr>
              <p:cNvPr id="170" name="Ellips 169">
                <a:extLst>
                  <a:ext uri="{FF2B5EF4-FFF2-40B4-BE49-F238E27FC236}">
                    <a16:creationId xmlns:a16="http://schemas.microsoft.com/office/drawing/2014/main" id="{03AC1F2F-F5B5-4826-AE6A-66BFA5D871B7}"/>
                  </a:ext>
                </a:extLst>
              </p:cNvPr>
              <p:cNvSpPr>
                <a:spLocks noChangeAspect="1"/>
              </p:cNvSpPr>
              <p:nvPr userDrawn="1"/>
            </p:nvSpPr>
            <p:spPr>
              <a:xfrm rot="10800000">
                <a:off x="3715909" y="1957656"/>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71" name="Frihandsfigur: Form 170">
                <a:extLst>
                  <a:ext uri="{FF2B5EF4-FFF2-40B4-BE49-F238E27FC236}">
                    <a16:creationId xmlns:a16="http://schemas.microsoft.com/office/drawing/2014/main" id="{D79184E5-E8CF-4F05-9820-8C59601DBEF5}"/>
                  </a:ext>
                </a:extLst>
              </p:cNvPr>
              <p:cNvSpPr/>
              <p:nvPr userDrawn="1"/>
            </p:nvSpPr>
            <p:spPr>
              <a:xfrm rot="2837658">
                <a:off x="3703308" y="1945056"/>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grpSp>
        <p:grpSp>
          <p:nvGrpSpPr>
            <p:cNvPr id="22" name="Grupp 21">
              <a:extLst>
                <a:ext uri="{FF2B5EF4-FFF2-40B4-BE49-F238E27FC236}">
                  <a16:creationId xmlns:a16="http://schemas.microsoft.com/office/drawing/2014/main" id="{506F4067-4728-4831-A9A9-D16D0812E036}"/>
                </a:ext>
              </a:extLst>
            </p:cNvPr>
            <p:cNvGrpSpPr/>
            <p:nvPr userDrawn="1"/>
          </p:nvGrpSpPr>
          <p:grpSpPr>
            <a:xfrm>
              <a:off x="5033124" y="1691676"/>
              <a:ext cx="423604" cy="424251"/>
              <a:chOff x="5033124" y="1691676"/>
              <a:chExt cx="423604" cy="424251"/>
            </a:xfrm>
          </p:grpSpPr>
          <p:cxnSp>
            <p:nvCxnSpPr>
              <p:cNvPr id="86" name="Rak koppling 85">
                <a:extLst>
                  <a:ext uri="{FF2B5EF4-FFF2-40B4-BE49-F238E27FC236}">
                    <a16:creationId xmlns:a16="http://schemas.microsoft.com/office/drawing/2014/main" id="{8811F51E-4294-4651-8801-17F807BFE58B}"/>
                  </a:ext>
                </a:extLst>
              </p:cNvPr>
              <p:cNvCxnSpPr>
                <a:cxnSpLocks/>
                <a:stCxn id="90" idx="2"/>
                <a:endCxn id="92" idx="2"/>
              </p:cNvCxnSpPr>
              <p:nvPr userDrawn="1"/>
            </p:nvCxnSpPr>
            <p:spPr>
              <a:xfrm flipH="1" flipV="1">
                <a:off x="5087254" y="1745927"/>
                <a:ext cx="314041" cy="317002"/>
              </a:xfrm>
              <a:prstGeom prst="line">
                <a:avLst/>
              </a:prstGeom>
              <a:ln w="28575" cap="rnd">
                <a:solidFill>
                  <a:schemeClr val="accent6"/>
                </a:solidFill>
                <a:prstDash val="sysDot"/>
                <a:round/>
              </a:ln>
            </p:spPr>
            <p:style>
              <a:lnRef idx="1">
                <a:schemeClr val="accent1"/>
              </a:lnRef>
              <a:fillRef idx="0">
                <a:schemeClr val="accent1"/>
              </a:fillRef>
              <a:effectRef idx="0">
                <a:schemeClr val="accent1"/>
              </a:effectRef>
              <a:fontRef idx="minor">
                <a:schemeClr val="tx1"/>
              </a:fontRef>
            </p:style>
          </p:cxnSp>
          <p:sp>
            <p:nvSpPr>
              <p:cNvPr id="91" name="Ellips 90">
                <a:extLst>
                  <a:ext uri="{FF2B5EF4-FFF2-40B4-BE49-F238E27FC236}">
                    <a16:creationId xmlns:a16="http://schemas.microsoft.com/office/drawing/2014/main" id="{B69F45A0-58AB-4B1A-AADE-AB2B1C9E4AEA}"/>
                  </a:ext>
                </a:extLst>
              </p:cNvPr>
              <p:cNvSpPr>
                <a:spLocks noChangeAspect="1"/>
              </p:cNvSpPr>
              <p:nvPr userDrawn="1"/>
            </p:nvSpPr>
            <p:spPr>
              <a:xfrm rot="5400000">
                <a:off x="5045723" y="1704275"/>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92" name="Frihandsfigur: Form 91">
                <a:extLst>
                  <a:ext uri="{FF2B5EF4-FFF2-40B4-BE49-F238E27FC236}">
                    <a16:creationId xmlns:a16="http://schemas.microsoft.com/office/drawing/2014/main" id="{D000A52B-29C4-4358-8FAF-4DF64BDF9D1D}"/>
                  </a:ext>
                </a:extLst>
              </p:cNvPr>
              <p:cNvSpPr/>
              <p:nvPr userDrawn="1"/>
            </p:nvSpPr>
            <p:spPr>
              <a:xfrm rot="8093220">
                <a:off x="5033124" y="1691676"/>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sp>
            <p:nvSpPr>
              <p:cNvPr id="89" name="Ellips 88">
                <a:extLst>
                  <a:ext uri="{FF2B5EF4-FFF2-40B4-BE49-F238E27FC236}">
                    <a16:creationId xmlns:a16="http://schemas.microsoft.com/office/drawing/2014/main" id="{2D5F5F93-DE53-463C-A116-0C473EFC9CC2}"/>
                  </a:ext>
                </a:extLst>
              </p:cNvPr>
              <p:cNvSpPr>
                <a:spLocks noChangeAspect="1"/>
              </p:cNvSpPr>
              <p:nvPr userDrawn="1"/>
            </p:nvSpPr>
            <p:spPr>
              <a:xfrm rot="5400000">
                <a:off x="5300128" y="1959327"/>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90" name="Frihandsfigur: Form 89">
                <a:extLst>
                  <a:ext uri="{FF2B5EF4-FFF2-40B4-BE49-F238E27FC236}">
                    <a16:creationId xmlns:a16="http://schemas.microsoft.com/office/drawing/2014/main" id="{C4E50EC7-8751-4788-9192-1B0CAD32A6DB}"/>
                  </a:ext>
                </a:extLst>
              </p:cNvPr>
              <p:cNvSpPr/>
              <p:nvPr userDrawn="1"/>
            </p:nvSpPr>
            <p:spPr>
              <a:xfrm rot="19037658">
                <a:off x="5287528" y="1946727"/>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grpSp>
        <p:grpSp>
          <p:nvGrpSpPr>
            <p:cNvPr id="21" name="Grupp 20">
              <a:extLst>
                <a:ext uri="{FF2B5EF4-FFF2-40B4-BE49-F238E27FC236}">
                  <a16:creationId xmlns:a16="http://schemas.microsoft.com/office/drawing/2014/main" id="{B692A3C4-CEA6-4AE9-8C3F-05C8F952AA30}"/>
                </a:ext>
              </a:extLst>
            </p:cNvPr>
            <p:cNvGrpSpPr/>
            <p:nvPr userDrawn="1"/>
          </p:nvGrpSpPr>
          <p:grpSpPr>
            <a:xfrm>
              <a:off x="3697524" y="3027276"/>
              <a:ext cx="423604" cy="424251"/>
              <a:chOff x="3697524" y="3027276"/>
              <a:chExt cx="423604" cy="424251"/>
            </a:xfrm>
          </p:grpSpPr>
          <p:cxnSp>
            <p:nvCxnSpPr>
              <p:cNvPr id="93" name="Rak koppling 92">
                <a:extLst>
                  <a:ext uri="{FF2B5EF4-FFF2-40B4-BE49-F238E27FC236}">
                    <a16:creationId xmlns:a16="http://schemas.microsoft.com/office/drawing/2014/main" id="{AF141E78-3265-42AC-A634-CA3B54868D91}"/>
                  </a:ext>
                </a:extLst>
              </p:cNvPr>
              <p:cNvCxnSpPr>
                <a:cxnSpLocks/>
                <a:stCxn id="97" idx="2"/>
                <a:endCxn id="99" idx="2"/>
              </p:cNvCxnSpPr>
              <p:nvPr userDrawn="1"/>
            </p:nvCxnSpPr>
            <p:spPr>
              <a:xfrm flipH="1" flipV="1">
                <a:off x="3751654" y="3081527"/>
                <a:ext cx="314041" cy="317002"/>
              </a:xfrm>
              <a:prstGeom prst="line">
                <a:avLst/>
              </a:prstGeom>
              <a:ln w="28575" cap="rnd">
                <a:solidFill>
                  <a:schemeClr val="accent6"/>
                </a:solidFill>
                <a:prstDash val="sysDot"/>
                <a:round/>
              </a:ln>
            </p:spPr>
            <p:style>
              <a:lnRef idx="1">
                <a:schemeClr val="accent1"/>
              </a:lnRef>
              <a:fillRef idx="0">
                <a:schemeClr val="accent1"/>
              </a:fillRef>
              <a:effectRef idx="0">
                <a:schemeClr val="accent1"/>
              </a:effectRef>
              <a:fontRef idx="minor">
                <a:schemeClr val="tx1"/>
              </a:fontRef>
            </p:style>
          </p:cxnSp>
          <p:sp>
            <p:nvSpPr>
              <p:cNvPr id="98" name="Ellips 97">
                <a:extLst>
                  <a:ext uri="{FF2B5EF4-FFF2-40B4-BE49-F238E27FC236}">
                    <a16:creationId xmlns:a16="http://schemas.microsoft.com/office/drawing/2014/main" id="{40895631-29D7-4EB9-85A1-A02A8A67D5BE}"/>
                  </a:ext>
                </a:extLst>
              </p:cNvPr>
              <p:cNvSpPr>
                <a:spLocks noChangeAspect="1"/>
              </p:cNvSpPr>
              <p:nvPr userDrawn="1"/>
            </p:nvSpPr>
            <p:spPr>
              <a:xfrm rot="5400000">
                <a:off x="3710123" y="3039875"/>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99" name="Frihandsfigur: Form 98">
                <a:extLst>
                  <a:ext uri="{FF2B5EF4-FFF2-40B4-BE49-F238E27FC236}">
                    <a16:creationId xmlns:a16="http://schemas.microsoft.com/office/drawing/2014/main" id="{7BD800AF-5D52-4E47-8734-FA60009DF69A}"/>
                  </a:ext>
                </a:extLst>
              </p:cNvPr>
              <p:cNvSpPr/>
              <p:nvPr userDrawn="1"/>
            </p:nvSpPr>
            <p:spPr>
              <a:xfrm rot="8093220">
                <a:off x="3697524" y="3027276"/>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sp>
            <p:nvSpPr>
              <p:cNvPr id="96" name="Ellips 95">
                <a:extLst>
                  <a:ext uri="{FF2B5EF4-FFF2-40B4-BE49-F238E27FC236}">
                    <a16:creationId xmlns:a16="http://schemas.microsoft.com/office/drawing/2014/main" id="{00411149-4CE4-414E-8EBA-D979C1C7EFCE}"/>
                  </a:ext>
                </a:extLst>
              </p:cNvPr>
              <p:cNvSpPr>
                <a:spLocks noChangeAspect="1"/>
              </p:cNvSpPr>
              <p:nvPr userDrawn="1"/>
            </p:nvSpPr>
            <p:spPr>
              <a:xfrm rot="5400000">
                <a:off x="3964528" y="3294927"/>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97" name="Frihandsfigur: Form 96">
                <a:extLst>
                  <a:ext uri="{FF2B5EF4-FFF2-40B4-BE49-F238E27FC236}">
                    <a16:creationId xmlns:a16="http://schemas.microsoft.com/office/drawing/2014/main" id="{0FFEEC26-19A6-411D-BFBB-ACC2EADFD5DC}"/>
                  </a:ext>
                </a:extLst>
              </p:cNvPr>
              <p:cNvSpPr/>
              <p:nvPr userDrawn="1"/>
            </p:nvSpPr>
            <p:spPr>
              <a:xfrm rot="19037658">
                <a:off x="3951928" y="3282327"/>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grpSp>
        <p:grpSp>
          <p:nvGrpSpPr>
            <p:cNvPr id="23" name="Grupp 22">
              <a:extLst>
                <a:ext uri="{FF2B5EF4-FFF2-40B4-BE49-F238E27FC236}">
                  <a16:creationId xmlns:a16="http://schemas.microsoft.com/office/drawing/2014/main" id="{6E76AEC8-37BF-4366-B7AE-BE46E3E63955}"/>
                </a:ext>
              </a:extLst>
            </p:cNvPr>
            <p:cNvGrpSpPr/>
            <p:nvPr userDrawn="1"/>
          </p:nvGrpSpPr>
          <p:grpSpPr>
            <a:xfrm>
              <a:off x="5040000" y="3020400"/>
              <a:ext cx="424251" cy="423604"/>
              <a:chOff x="5040000" y="3020400"/>
              <a:chExt cx="424251" cy="423604"/>
            </a:xfrm>
          </p:grpSpPr>
          <p:cxnSp>
            <p:nvCxnSpPr>
              <p:cNvPr id="75" name="Rak koppling 74">
                <a:extLst>
                  <a:ext uri="{FF2B5EF4-FFF2-40B4-BE49-F238E27FC236}">
                    <a16:creationId xmlns:a16="http://schemas.microsoft.com/office/drawing/2014/main" id="{6BF3623F-DD84-4D46-B111-4EA41799AFC7}"/>
                  </a:ext>
                </a:extLst>
              </p:cNvPr>
              <p:cNvCxnSpPr>
                <a:cxnSpLocks/>
                <a:stCxn id="79" idx="2"/>
                <a:endCxn id="81" idx="2"/>
              </p:cNvCxnSpPr>
              <p:nvPr userDrawn="1"/>
            </p:nvCxnSpPr>
            <p:spPr>
              <a:xfrm flipV="1">
                <a:off x="5092998" y="3074530"/>
                <a:ext cx="317002" cy="314041"/>
              </a:xfrm>
              <a:prstGeom prst="line">
                <a:avLst/>
              </a:prstGeom>
              <a:ln w="28575" cap="rnd">
                <a:solidFill>
                  <a:schemeClr val="accent6"/>
                </a:solidFill>
                <a:prstDash val="sysDot"/>
                <a:round/>
              </a:ln>
            </p:spPr>
            <p:style>
              <a:lnRef idx="1">
                <a:schemeClr val="accent1"/>
              </a:lnRef>
              <a:fillRef idx="0">
                <a:schemeClr val="accent1"/>
              </a:fillRef>
              <a:effectRef idx="0">
                <a:schemeClr val="accent1"/>
              </a:effectRef>
              <a:fontRef idx="minor">
                <a:schemeClr val="tx1"/>
              </a:fontRef>
            </p:style>
          </p:cxnSp>
          <p:sp>
            <p:nvSpPr>
              <p:cNvPr id="80" name="Ellips 79">
                <a:extLst>
                  <a:ext uri="{FF2B5EF4-FFF2-40B4-BE49-F238E27FC236}">
                    <a16:creationId xmlns:a16="http://schemas.microsoft.com/office/drawing/2014/main" id="{B98C4B7D-41D2-4147-B00D-7DE9D7C1114F}"/>
                  </a:ext>
                </a:extLst>
              </p:cNvPr>
              <p:cNvSpPr>
                <a:spLocks noChangeAspect="1"/>
              </p:cNvSpPr>
              <p:nvPr userDrawn="1"/>
            </p:nvSpPr>
            <p:spPr>
              <a:xfrm rot="10800000">
                <a:off x="5307651" y="3032999"/>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81" name="Frihandsfigur: Form 80">
                <a:extLst>
                  <a:ext uri="{FF2B5EF4-FFF2-40B4-BE49-F238E27FC236}">
                    <a16:creationId xmlns:a16="http://schemas.microsoft.com/office/drawing/2014/main" id="{49572454-230C-4112-8A29-FC0D3E9F60B5}"/>
                  </a:ext>
                </a:extLst>
              </p:cNvPr>
              <p:cNvSpPr/>
              <p:nvPr userDrawn="1"/>
            </p:nvSpPr>
            <p:spPr>
              <a:xfrm rot="13493220">
                <a:off x="5295052" y="3020400"/>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sp>
            <p:nvSpPr>
              <p:cNvPr id="78" name="Ellips 77">
                <a:extLst>
                  <a:ext uri="{FF2B5EF4-FFF2-40B4-BE49-F238E27FC236}">
                    <a16:creationId xmlns:a16="http://schemas.microsoft.com/office/drawing/2014/main" id="{7DA9CD65-CBE8-4A39-B884-D8070303A93F}"/>
                  </a:ext>
                </a:extLst>
              </p:cNvPr>
              <p:cNvSpPr>
                <a:spLocks noChangeAspect="1"/>
              </p:cNvSpPr>
              <p:nvPr userDrawn="1"/>
            </p:nvSpPr>
            <p:spPr>
              <a:xfrm rot="10800000">
                <a:off x="5052600" y="3287404"/>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79" name="Frihandsfigur: Form 78">
                <a:extLst>
                  <a:ext uri="{FF2B5EF4-FFF2-40B4-BE49-F238E27FC236}">
                    <a16:creationId xmlns:a16="http://schemas.microsoft.com/office/drawing/2014/main" id="{F60125B9-4C81-4148-BC37-1DAAD8D8AC39}"/>
                  </a:ext>
                </a:extLst>
              </p:cNvPr>
              <p:cNvSpPr/>
              <p:nvPr userDrawn="1"/>
            </p:nvSpPr>
            <p:spPr>
              <a:xfrm rot="2837658">
                <a:off x="5040000" y="3274804"/>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grpSp>
      </p:grpSp>
      <p:sp>
        <p:nvSpPr>
          <p:cNvPr id="28" name="Platshållare för text 5">
            <a:extLst>
              <a:ext uri="{FF2B5EF4-FFF2-40B4-BE49-F238E27FC236}">
                <a16:creationId xmlns:a16="http://schemas.microsoft.com/office/drawing/2014/main" id="{BDB30B6A-721E-4BF0-9A5C-19BF7A1AAB31}"/>
              </a:ext>
            </a:extLst>
          </p:cNvPr>
          <p:cNvSpPr>
            <a:spLocks noGrp="1"/>
          </p:cNvSpPr>
          <p:nvPr>
            <p:ph type="body" sz="quarter" idx="25" hasCustomPrompt="1"/>
          </p:nvPr>
        </p:nvSpPr>
        <p:spPr>
          <a:xfrm rot="18900000">
            <a:off x="3697200" y="2419200"/>
            <a:ext cx="1731154" cy="273057"/>
          </a:xfrm>
        </p:spPr>
        <p:txBody>
          <a:bodyPr/>
          <a:lstStyle>
            <a:lvl1pPr marL="0" indent="0" algn="ctr">
              <a:lnSpc>
                <a:spcPts val="1700"/>
              </a:lnSpc>
              <a:buNone/>
              <a:defRPr lang="sv-SE" sz="1800" kern="1200" dirty="0">
                <a:solidFill>
                  <a:schemeClr val="tx1"/>
                </a:solidFill>
                <a:latin typeface="+mj-lt"/>
                <a:ea typeface="+mn-ea"/>
                <a:cs typeface="+mn-cs"/>
              </a:defRPr>
            </a:lvl1pPr>
          </a:lstStyle>
          <a:p>
            <a:pPr lvl="0"/>
            <a:r>
              <a:rPr lang="sv-SE" dirty="0"/>
              <a:t>Skriv text här</a:t>
            </a:r>
          </a:p>
        </p:txBody>
      </p:sp>
    </p:spTree>
    <p:extLst>
      <p:ext uri="{BB962C8B-B14F-4D97-AF65-F5344CB8AC3E}">
        <p14:creationId xmlns:p14="http://schemas.microsoft.com/office/powerpoint/2010/main" val="323353331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041">
          <p15:clr>
            <a:srgbClr val="FBAE40"/>
          </p15:clr>
        </p15:guide>
        <p15:guide id="4" pos="3719">
          <p15:clr>
            <a:srgbClr val="FBAE40"/>
          </p15:clr>
        </p15:guide>
        <p15:guide id="5" orient="horz" pos="2436">
          <p15:clr>
            <a:srgbClr val="FBAE40"/>
          </p15:clr>
        </p15:guide>
        <p15:guide id="7" orient="horz" pos="781">
          <p15:clr>
            <a:srgbClr val="FBAE40"/>
          </p15:clr>
        </p15:guide>
        <p15:guide id="8" orient="horz" pos="2074">
          <p15:clr>
            <a:srgbClr val="FBAE40"/>
          </p15:clr>
        </p15:guide>
        <p15:guide id="9" pos="3276">
          <p15:clr>
            <a:srgbClr val="FBAE40"/>
          </p15:clr>
        </p15:guide>
        <p15:guide id="10" pos="2426">
          <p15:clr>
            <a:srgbClr val="FBAE40"/>
          </p15:clr>
        </p15:guide>
        <p15:guide id="11" orient="horz" pos="107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grafik - tre färgade blo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7768BF-B430-4B81-AF80-A20754ED3846}"/>
              </a:ext>
            </a:extLst>
          </p:cNvPr>
          <p:cNvSpPr>
            <a:spLocks noGrp="1"/>
          </p:cNvSpPr>
          <p:nvPr>
            <p:ph type="title"/>
          </p:nvPr>
        </p:nvSpPr>
        <p:spPr/>
        <p:txBody>
          <a:bodyPr/>
          <a:lstStyle/>
          <a:p>
            <a:r>
              <a:rPr lang="sv-SE"/>
              <a:t>Klicka här för att ändra mall för rubrikformat</a:t>
            </a:r>
          </a:p>
        </p:txBody>
      </p:sp>
      <p:sp>
        <p:nvSpPr>
          <p:cNvPr id="9" name="Platshållare för text 2">
            <a:extLst>
              <a:ext uri="{FF2B5EF4-FFF2-40B4-BE49-F238E27FC236}">
                <a16:creationId xmlns:a16="http://schemas.microsoft.com/office/drawing/2014/main" id="{0DE48048-1B70-4262-B945-CB9B517F00A8}"/>
              </a:ext>
            </a:extLst>
          </p:cNvPr>
          <p:cNvSpPr>
            <a:spLocks noGrp="1"/>
          </p:cNvSpPr>
          <p:nvPr>
            <p:ph type="body" sz="quarter" idx="13"/>
          </p:nvPr>
        </p:nvSpPr>
        <p:spPr>
          <a:xfrm>
            <a:off x="1547862" y="1803600"/>
            <a:ext cx="1728000" cy="389888"/>
          </a:xfrm>
          <a:prstGeom prst="round2SameRect">
            <a:avLst/>
          </a:prstGeom>
          <a:noFill/>
          <a:ln w="31750" cap="rnd">
            <a:solidFill>
              <a:schemeClr val="bg1"/>
            </a:solidFill>
            <a:prstDash val="sysDot"/>
          </a:ln>
        </p:spPr>
        <p:txBody>
          <a:bodyPr tIns="57600" bIns="57600" anchor="b">
            <a:noAutofit/>
          </a:bodyPr>
          <a:lstStyle>
            <a:lvl1pPr marL="0" indent="0" algn="ctr">
              <a:lnSpc>
                <a:spcPts val="1000"/>
              </a:lnSpc>
              <a:spcBef>
                <a:spcPts val="0"/>
              </a:spcBef>
              <a:spcAft>
                <a:spcPts val="0"/>
              </a:spcAft>
              <a:buNone/>
              <a:defRPr sz="1250" b="0">
                <a:solidFill>
                  <a:schemeClr val="bg2"/>
                </a:solidFill>
                <a:latin typeface="+mj-lt"/>
              </a:defRPr>
            </a:lvl1pPr>
            <a:lvl2pPr marL="342900" indent="0">
              <a:lnSpc>
                <a:spcPct val="100000"/>
              </a:lnSpc>
              <a:buNone/>
              <a:defRPr sz="1600">
                <a:solidFill>
                  <a:schemeClr val="accent5"/>
                </a:solidFill>
              </a:defRPr>
            </a:lvl2pPr>
            <a:lvl3pPr marL="685800" indent="0">
              <a:lnSpc>
                <a:spcPct val="100000"/>
              </a:lnSpc>
              <a:buNone/>
              <a:defRPr sz="1600">
                <a:solidFill>
                  <a:schemeClr val="accent5"/>
                </a:solidFill>
              </a:defRPr>
            </a:lvl3pPr>
            <a:lvl4pPr marL="1028700" indent="0">
              <a:lnSpc>
                <a:spcPct val="100000"/>
              </a:lnSpc>
              <a:buNone/>
              <a:defRPr sz="1600">
                <a:solidFill>
                  <a:schemeClr val="accent5"/>
                </a:solidFill>
              </a:defRPr>
            </a:lvl4pPr>
            <a:lvl5pPr marL="1371600" indent="0">
              <a:lnSpc>
                <a:spcPct val="100000"/>
              </a:lnSpc>
              <a:buNone/>
              <a:defRPr sz="1600">
                <a:solidFill>
                  <a:schemeClr val="accent5"/>
                </a:solidFill>
              </a:defRPr>
            </a:lvl5pPr>
          </a:lstStyle>
          <a:p>
            <a:pPr lvl="0"/>
            <a:r>
              <a:rPr lang="sv-SE"/>
              <a:t>Klicka här för att ändra format på bakgrundstexten</a:t>
            </a:r>
          </a:p>
        </p:txBody>
      </p:sp>
      <p:sp>
        <p:nvSpPr>
          <p:cNvPr id="7" name="Platshållare för text 3">
            <a:extLst>
              <a:ext uri="{FF2B5EF4-FFF2-40B4-BE49-F238E27FC236}">
                <a16:creationId xmlns:a16="http://schemas.microsoft.com/office/drawing/2014/main" id="{1A8F0C42-6D55-42D9-8880-7667ED26C7C3}"/>
              </a:ext>
            </a:extLst>
          </p:cNvPr>
          <p:cNvSpPr>
            <a:spLocks noGrp="1"/>
          </p:cNvSpPr>
          <p:nvPr>
            <p:ph type="body" sz="quarter" idx="15"/>
          </p:nvPr>
        </p:nvSpPr>
        <p:spPr>
          <a:xfrm>
            <a:off x="3639023" y="1803600"/>
            <a:ext cx="1728000" cy="389888"/>
          </a:xfrm>
          <a:prstGeom prst="round2SameRect">
            <a:avLst/>
          </a:prstGeom>
          <a:noFill/>
          <a:ln w="31750" cap="rnd">
            <a:solidFill>
              <a:schemeClr val="bg1"/>
            </a:solidFill>
            <a:prstDash val="sysDot"/>
          </a:ln>
        </p:spPr>
        <p:txBody>
          <a:bodyPr tIns="57600" bIns="57600" anchor="b">
            <a:noAutofit/>
          </a:bodyPr>
          <a:lstStyle>
            <a:lvl1pPr marL="0" indent="0" algn="ctr">
              <a:lnSpc>
                <a:spcPts val="1000"/>
              </a:lnSpc>
              <a:spcBef>
                <a:spcPts val="0"/>
              </a:spcBef>
              <a:spcAft>
                <a:spcPts val="0"/>
              </a:spcAft>
              <a:buNone/>
              <a:defRPr sz="1250" b="0">
                <a:solidFill>
                  <a:schemeClr val="bg2"/>
                </a:solidFill>
                <a:latin typeface="+mj-lt"/>
              </a:defRPr>
            </a:lvl1pPr>
            <a:lvl2pPr marL="342900" indent="0">
              <a:lnSpc>
                <a:spcPct val="100000"/>
              </a:lnSpc>
              <a:buNone/>
              <a:defRPr sz="1600">
                <a:solidFill>
                  <a:schemeClr val="accent5"/>
                </a:solidFill>
              </a:defRPr>
            </a:lvl2pPr>
            <a:lvl3pPr marL="685800" indent="0">
              <a:lnSpc>
                <a:spcPct val="100000"/>
              </a:lnSpc>
              <a:buNone/>
              <a:defRPr sz="1600">
                <a:solidFill>
                  <a:schemeClr val="accent5"/>
                </a:solidFill>
              </a:defRPr>
            </a:lvl3pPr>
            <a:lvl4pPr marL="1028700" indent="0">
              <a:lnSpc>
                <a:spcPct val="100000"/>
              </a:lnSpc>
              <a:buNone/>
              <a:defRPr sz="1600">
                <a:solidFill>
                  <a:schemeClr val="accent5"/>
                </a:solidFill>
              </a:defRPr>
            </a:lvl4pPr>
            <a:lvl5pPr marL="1371600" indent="0">
              <a:lnSpc>
                <a:spcPct val="100000"/>
              </a:lnSpc>
              <a:buNone/>
              <a:defRPr sz="1600">
                <a:solidFill>
                  <a:schemeClr val="accent5"/>
                </a:solidFill>
              </a:defRPr>
            </a:lvl5pPr>
          </a:lstStyle>
          <a:p>
            <a:pPr lvl="0"/>
            <a:r>
              <a:rPr lang="sv-SE"/>
              <a:t>Klicka här för att ändra format på bakgrundstexten</a:t>
            </a:r>
          </a:p>
        </p:txBody>
      </p:sp>
      <p:sp>
        <p:nvSpPr>
          <p:cNvPr id="8" name="Platshållare för text 4">
            <a:extLst>
              <a:ext uri="{FF2B5EF4-FFF2-40B4-BE49-F238E27FC236}">
                <a16:creationId xmlns:a16="http://schemas.microsoft.com/office/drawing/2014/main" id="{CE876487-F441-47E1-80A9-810D95E0BBA7}"/>
              </a:ext>
            </a:extLst>
          </p:cNvPr>
          <p:cNvSpPr>
            <a:spLocks noGrp="1"/>
          </p:cNvSpPr>
          <p:nvPr>
            <p:ph type="body" sz="quarter" idx="18"/>
          </p:nvPr>
        </p:nvSpPr>
        <p:spPr>
          <a:xfrm>
            <a:off x="5730183" y="1803600"/>
            <a:ext cx="1728000" cy="389888"/>
          </a:xfrm>
          <a:prstGeom prst="round2SameRect">
            <a:avLst/>
          </a:prstGeom>
          <a:noFill/>
          <a:ln w="31750" cap="rnd">
            <a:solidFill>
              <a:schemeClr val="bg1"/>
            </a:solidFill>
            <a:prstDash val="sysDot"/>
          </a:ln>
        </p:spPr>
        <p:txBody>
          <a:bodyPr tIns="57600" bIns="57600" anchor="b">
            <a:noAutofit/>
          </a:bodyPr>
          <a:lstStyle>
            <a:lvl1pPr marL="0" indent="0" algn="ctr">
              <a:lnSpc>
                <a:spcPts val="1000"/>
              </a:lnSpc>
              <a:spcBef>
                <a:spcPts val="0"/>
              </a:spcBef>
              <a:spcAft>
                <a:spcPts val="0"/>
              </a:spcAft>
              <a:buNone/>
              <a:defRPr sz="1250" b="0">
                <a:solidFill>
                  <a:schemeClr val="bg2"/>
                </a:solidFill>
                <a:latin typeface="+mj-lt"/>
              </a:defRPr>
            </a:lvl1pPr>
            <a:lvl2pPr marL="342900" indent="0">
              <a:lnSpc>
                <a:spcPct val="100000"/>
              </a:lnSpc>
              <a:buNone/>
              <a:defRPr sz="1600">
                <a:solidFill>
                  <a:schemeClr val="accent5"/>
                </a:solidFill>
              </a:defRPr>
            </a:lvl2pPr>
            <a:lvl3pPr marL="685800" indent="0">
              <a:lnSpc>
                <a:spcPct val="100000"/>
              </a:lnSpc>
              <a:buNone/>
              <a:defRPr sz="1600">
                <a:solidFill>
                  <a:schemeClr val="accent5"/>
                </a:solidFill>
              </a:defRPr>
            </a:lvl3pPr>
            <a:lvl4pPr marL="1028700" indent="0">
              <a:lnSpc>
                <a:spcPct val="100000"/>
              </a:lnSpc>
              <a:buNone/>
              <a:defRPr sz="1600">
                <a:solidFill>
                  <a:schemeClr val="accent5"/>
                </a:solidFill>
              </a:defRPr>
            </a:lvl4pPr>
            <a:lvl5pPr marL="1371600" indent="0">
              <a:lnSpc>
                <a:spcPct val="100000"/>
              </a:lnSpc>
              <a:buNone/>
              <a:defRPr sz="1600">
                <a:solidFill>
                  <a:schemeClr val="accent5"/>
                </a:solidFill>
              </a:defRPr>
            </a:lvl5pPr>
          </a:lstStyle>
          <a:p>
            <a:pPr lvl="0"/>
            <a:r>
              <a:rPr lang="sv-SE"/>
              <a:t>Klicka här för att ändra format på bakgrundstexten</a:t>
            </a:r>
          </a:p>
        </p:txBody>
      </p:sp>
      <p:sp>
        <p:nvSpPr>
          <p:cNvPr id="10" name="Platshållare för text 5">
            <a:extLst>
              <a:ext uri="{FF2B5EF4-FFF2-40B4-BE49-F238E27FC236}">
                <a16:creationId xmlns:a16="http://schemas.microsoft.com/office/drawing/2014/main" id="{9B1B991D-20B8-4E65-B7F3-AC214D781DF7}"/>
              </a:ext>
            </a:extLst>
          </p:cNvPr>
          <p:cNvSpPr>
            <a:spLocks noGrp="1"/>
          </p:cNvSpPr>
          <p:nvPr>
            <p:ph type="body" sz="quarter" idx="14" hasCustomPrompt="1"/>
          </p:nvPr>
        </p:nvSpPr>
        <p:spPr>
          <a:xfrm>
            <a:off x="1439862" y="2193520"/>
            <a:ext cx="1944000" cy="2016000"/>
          </a:xfrm>
          <a:prstGeom prst="roundRect">
            <a:avLst>
              <a:gd name="adj" fmla="val 4245"/>
            </a:avLst>
          </a:prstGeom>
          <a:solidFill>
            <a:schemeClr val="accent4"/>
          </a:solidFill>
          <a:ln w="28575">
            <a:solidFill>
              <a:schemeClr val="bg2"/>
            </a:solidFill>
            <a:prstDash val="solid"/>
          </a:ln>
        </p:spPr>
        <p:txBody>
          <a:bodyPr lIns="90000" tIns="90000" rIns="90000" bIns="90000" anchor="t">
            <a:noAutofit/>
          </a:bodyPr>
          <a:lstStyle>
            <a:lvl1pPr marL="32400" indent="-32400" algn="l">
              <a:lnSpc>
                <a:spcPts val="1140"/>
              </a:lnSpc>
              <a:spcBef>
                <a:spcPts val="500"/>
              </a:spcBef>
              <a:spcAft>
                <a:spcPts val="0"/>
              </a:spcAft>
              <a:buFont typeface="Paralucent Condensed Bd" panose="02000506030000020004" pitchFamily="50" charset="0"/>
              <a:buChar char=" "/>
              <a:defRPr sz="1250" b="0">
                <a:solidFill>
                  <a:schemeClr val="bg2"/>
                </a:solidFill>
                <a:latin typeface="+mj-lt"/>
              </a:defRPr>
            </a:lvl1pPr>
            <a:lvl2pPr marL="127000" indent="-90488">
              <a:lnSpc>
                <a:spcPts val="1140"/>
              </a:lnSpc>
              <a:spcBef>
                <a:spcPts val="0"/>
              </a:spcBef>
              <a:buFont typeface="Arial" panose="020B0604020202020204" pitchFamily="34" charset="0"/>
              <a:buChar char="•"/>
              <a:defRPr sz="1200">
                <a:solidFill>
                  <a:schemeClr val="bg2"/>
                </a:solidFill>
                <a:latin typeface="+mn-lt"/>
              </a:defRPr>
            </a:lvl2pPr>
            <a:lvl3pPr marL="685800" indent="0">
              <a:lnSpc>
                <a:spcPct val="100000"/>
              </a:lnSpc>
              <a:buNone/>
              <a:defRPr sz="1600">
                <a:solidFill>
                  <a:schemeClr val="accent5"/>
                </a:solidFill>
              </a:defRPr>
            </a:lvl3pPr>
            <a:lvl4pPr marL="1028700" indent="0">
              <a:lnSpc>
                <a:spcPct val="100000"/>
              </a:lnSpc>
              <a:buNone/>
              <a:defRPr sz="1600">
                <a:solidFill>
                  <a:schemeClr val="accent5"/>
                </a:solidFill>
              </a:defRPr>
            </a:lvl4pPr>
            <a:lvl5pPr marL="1371600" indent="0">
              <a:lnSpc>
                <a:spcPct val="100000"/>
              </a:lnSpc>
              <a:buNone/>
              <a:defRPr sz="1600">
                <a:solidFill>
                  <a:schemeClr val="accent5"/>
                </a:solidFill>
              </a:defRPr>
            </a:lvl5pPr>
          </a:lstStyle>
          <a:p>
            <a:pPr lvl="0"/>
            <a:r>
              <a:rPr lang="sv-SE" dirty="0"/>
              <a:t>Text (tryck tabb för att få punktlista i stycket under)</a:t>
            </a:r>
          </a:p>
          <a:p>
            <a:pPr lvl="1"/>
            <a:r>
              <a:rPr lang="sv-SE" dirty="0"/>
              <a:t>Nivå 2</a:t>
            </a:r>
          </a:p>
        </p:txBody>
      </p:sp>
      <p:sp>
        <p:nvSpPr>
          <p:cNvPr id="11" name="Platshållare för text 6">
            <a:extLst>
              <a:ext uri="{FF2B5EF4-FFF2-40B4-BE49-F238E27FC236}">
                <a16:creationId xmlns:a16="http://schemas.microsoft.com/office/drawing/2014/main" id="{7CB723BB-2A06-44FC-8AEA-C1EE371FF42E}"/>
              </a:ext>
            </a:extLst>
          </p:cNvPr>
          <p:cNvSpPr>
            <a:spLocks noGrp="1"/>
          </p:cNvSpPr>
          <p:nvPr>
            <p:ph type="body" sz="quarter" idx="19" hasCustomPrompt="1"/>
          </p:nvPr>
        </p:nvSpPr>
        <p:spPr>
          <a:xfrm>
            <a:off x="3533214" y="2192454"/>
            <a:ext cx="1944000" cy="2016000"/>
          </a:xfrm>
          <a:prstGeom prst="roundRect">
            <a:avLst>
              <a:gd name="adj" fmla="val 4245"/>
            </a:avLst>
          </a:prstGeom>
          <a:solidFill>
            <a:schemeClr val="accent1"/>
          </a:solidFill>
          <a:ln w="28575">
            <a:solidFill>
              <a:schemeClr val="bg2"/>
            </a:solidFill>
            <a:prstDash val="solid"/>
          </a:ln>
        </p:spPr>
        <p:txBody>
          <a:bodyPr lIns="90000" tIns="90000" rIns="90000" bIns="90000" anchor="t">
            <a:noAutofit/>
          </a:bodyPr>
          <a:lstStyle>
            <a:lvl1pPr marL="32400" indent="-32400" algn="l">
              <a:lnSpc>
                <a:spcPts val="1140"/>
              </a:lnSpc>
              <a:spcBef>
                <a:spcPts val="500"/>
              </a:spcBef>
              <a:spcAft>
                <a:spcPts val="0"/>
              </a:spcAft>
              <a:buFont typeface="Paralucent Condensed Bd" panose="02000506030000020004" pitchFamily="50" charset="0"/>
              <a:buChar char=" "/>
              <a:defRPr sz="1250" b="0">
                <a:solidFill>
                  <a:schemeClr val="bg2"/>
                </a:solidFill>
                <a:latin typeface="+mj-lt"/>
              </a:defRPr>
            </a:lvl1pPr>
            <a:lvl2pPr marL="127000" indent="-90488">
              <a:lnSpc>
                <a:spcPts val="1140"/>
              </a:lnSpc>
              <a:spcBef>
                <a:spcPts val="0"/>
              </a:spcBef>
              <a:buFont typeface="Arial" panose="020B0604020202020204" pitchFamily="34" charset="0"/>
              <a:buChar char="•"/>
              <a:defRPr sz="1200">
                <a:solidFill>
                  <a:schemeClr val="bg2"/>
                </a:solidFill>
                <a:latin typeface="+mn-lt"/>
              </a:defRPr>
            </a:lvl2pPr>
            <a:lvl3pPr marL="685800" indent="0">
              <a:lnSpc>
                <a:spcPct val="100000"/>
              </a:lnSpc>
              <a:buNone/>
              <a:defRPr sz="1600">
                <a:solidFill>
                  <a:schemeClr val="accent5"/>
                </a:solidFill>
              </a:defRPr>
            </a:lvl3pPr>
            <a:lvl4pPr marL="1028700" indent="0">
              <a:lnSpc>
                <a:spcPct val="100000"/>
              </a:lnSpc>
              <a:buNone/>
              <a:defRPr sz="1600">
                <a:solidFill>
                  <a:schemeClr val="accent5"/>
                </a:solidFill>
              </a:defRPr>
            </a:lvl4pPr>
            <a:lvl5pPr marL="1371600" indent="0">
              <a:lnSpc>
                <a:spcPct val="100000"/>
              </a:lnSpc>
              <a:buNone/>
              <a:defRPr sz="1600">
                <a:solidFill>
                  <a:schemeClr val="accent5"/>
                </a:solidFill>
              </a:defRPr>
            </a:lvl5pPr>
          </a:lstStyle>
          <a:p>
            <a:pPr lvl="0"/>
            <a:r>
              <a:rPr lang="sv-SE" dirty="0"/>
              <a:t>Text (tryck tabb för att få punktlista i stycket under)</a:t>
            </a:r>
          </a:p>
          <a:p>
            <a:pPr lvl="1"/>
            <a:r>
              <a:rPr lang="sv-SE" dirty="0"/>
              <a:t>Nivå 2</a:t>
            </a:r>
          </a:p>
        </p:txBody>
      </p:sp>
      <p:sp>
        <p:nvSpPr>
          <p:cNvPr id="12" name="Platshållare för text 7">
            <a:extLst>
              <a:ext uri="{FF2B5EF4-FFF2-40B4-BE49-F238E27FC236}">
                <a16:creationId xmlns:a16="http://schemas.microsoft.com/office/drawing/2014/main" id="{479DDA7D-B5C4-44EC-9B7F-7B4FE77331B7}"/>
              </a:ext>
            </a:extLst>
          </p:cNvPr>
          <p:cNvSpPr>
            <a:spLocks noGrp="1"/>
          </p:cNvSpPr>
          <p:nvPr>
            <p:ph type="body" sz="quarter" idx="20" hasCustomPrompt="1"/>
          </p:nvPr>
        </p:nvSpPr>
        <p:spPr>
          <a:xfrm>
            <a:off x="5626566" y="2193520"/>
            <a:ext cx="1944000" cy="2016000"/>
          </a:xfrm>
          <a:prstGeom prst="roundRect">
            <a:avLst>
              <a:gd name="adj" fmla="val 4245"/>
            </a:avLst>
          </a:prstGeom>
          <a:solidFill>
            <a:schemeClr val="accent3"/>
          </a:solidFill>
          <a:ln w="28575">
            <a:solidFill>
              <a:schemeClr val="bg2"/>
            </a:solidFill>
            <a:prstDash val="solid"/>
          </a:ln>
        </p:spPr>
        <p:txBody>
          <a:bodyPr lIns="90000" tIns="90000" rIns="90000" bIns="90000" anchor="t">
            <a:noAutofit/>
          </a:bodyPr>
          <a:lstStyle>
            <a:lvl1pPr marL="32400" indent="-32400" algn="l">
              <a:lnSpc>
                <a:spcPts val="1140"/>
              </a:lnSpc>
              <a:spcBef>
                <a:spcPts val="500"/>
              </a:spcBef>
              <a:spcAft>
                <a:spcPts val="0"/>
              </a:spcAft>
              <a:buFont typeface="Paralucent Condensed Bd" panose="02000506030000020004" pitchFamily="50" charset="0"/>
              <a:buChar char=" "/>
              <a:defRPr lang="sv-SE" sz="1250" b="0" kern="1200" dirty="0">
                <a:solidFill>
                  <a:schemeClr val="bg2"/>
                </a:solidFill>
                <a:latin typeface="+mj-lt"/>
                <a:ea typeface="+mn-ea"/>
                <a:cs typeface="+mn-cs"/>
              </a:defRPr>
            </a:lvl1pPr>
            <a:lvl2pPr marL="127000" indent="-90488">
              <a:lnSpc>
                <a:spcPts val="1140"/>
              </a:lnSpc>
              <a:spcBef>
                <a:spcPts val="0"/>
              </a:spcBef>
              <a:buFont typeface="Arial" panose="020B0604020202020204" pitchFamily="34" charset="0"/>
              <a:buChar char="•"/>
              <a:defRPr sz="1200">
                <a:solidFill>
                  <a:schemeClr val="bg2"/>
                </a:solidFill>
                <a:latin typeface="+mn-lt"/>
              </a:defRPr>
            </a:lvl2pPr>
            <a:lvl3pPr marL="685800" indent="0">
              <a:lnSpc>
                <a:spcPct val="100000"/>
              </a:lnSpc>
              <a:buNone/>
              <a:defRPr sz="1600">
                <a:solidFill>
                  <a:schemeClr val="accent5"/>
                </a:solidFill>
              </a:defRPr>
            </a:lvl3pPr>
            <a:lvl4pPr marL="1028700" indent="0">
              <a:lnSpc>
                <a:spcPct val="100000"/>
              </a:lnSpc>
              <a:buNone/>
              <a:defRPr sz="1600">
                <a:solidFill>
                  <a:schemeClr val="accent5"/>
                </a:solidFill>
              </a:defRPr>
            </a:lvl4pPr>
            <a:lvl5pPr marL="1371600" indent="0">
              <a:lnSpc>
                <a:spcPct val="100000"/>
              </a:lnSpc>
              <a:buNone/>
              <a:defRPr sz="1600">
                <a:solidFill>
                  <a:schemeClr val="accent5"/>
                </a:solidFill>
              </a:defRPr>
            </a:lvl5pPr>
          </a:lstStyle>
          <a:p>
            <a:pPr lvl="0"/>
            <a:r>
              <a:rPr lang="sv-SE" dirty="0"/>
              <a:t>Text (tryck tabb för att få punktlista i stycket under)</a:t>
            </a:r>
          </a:p>
          <a:p>
            <a:pPr lvl="1"/>
            <a:r>
              <a:rPr lang="sv-SE" dirty="0"/>
              <a:t>Nivå 2</a:t>
            </a:r>
          </a:p>
        </p:txBody>
      </p:sp>
      <p:sp>
        <p:nvSpPr>
          <p:cNvPr id="3" name="Platshållare för datum 10">
            <a:extLst>
              <a:ext uri="{FF2B5EF4-FFF2-40B4-BE49-F238E27FC236}">
                <a16:creationId xmlns:a16="http://schemas.microsoft.com/office/drawing/2014/main" id="{FF1AD904-D63D-1942-A6D1-867FE88A7693}"/>
              </a:ext>
            </a:extLst>
          </p:cNvPr>
          <p:cNvSpPr>
            <a:spLocks noGrp="1"/>
          </p:cNvSpPr>
          <p:nvPr>
            <p:ph type="dt" sz="half" idx="10"/>
          </p:nvPr>
        </p:nvSpPr>
        <p:spPr/>
        <p:txBody>
          <a:bodyPr/>
          <a:lstStyle/>
          <a:p>
            <a:endParaRPr lang="sv-SE"/>
          </a:p>
        </p:txBody>
      </p:sp>
      <p:sp>
        <p:nvSpPr>
          <p:cNvPr id="4" name="Platshållare för sidfot 11">
            <a:extLst>
              <a:ext uri="{FF2B5EF4-FFF2-40B4-BE49-F238E27FC236}">
                <a16:creationId xmlns:a16="http://schemas.microsoft.com/office/drawing/2014/main" id="{B5A665AA-E24F-8843-9E93-CF1AE64B35F3}"/>
              </a:ext>
            </a:extLst>
          </p:cNvPr>
          <p:cNvSpPr>
            <a:spLocks noGrp="1"/>
          </p:cNvSpPr>
          <p:nvPr>
            <p:ph type="ftr" sz="quarter" idx="11"/>
          </p:nvPr>
        </p:nvSpPr>
        <p:spPr/>
        <p:txBody>
          <a:bodyPr/>
          <a:lstStyle/>
          <a:p>
            <a:r>
              <a:rPr lang="sv-SE"/>
              <a:t>Unionen</a:t>
            </a:r>
          </a:p>
        </p:txBody>
      </p:sp>
      <p:sp>
        <p:nvSpPr>
          <p:cNvPr id="5" name="Platshållare för bildnummer 12">
            <a:extLst>
              <a:ext uri="{FF2B5EF4-FFF2-40B4-BE49-F238E27FC236}">
                <a16:creationId xmlns:a16="http://schemas.microsoft.com/office/drawing/2014/main" id="{9C815722-888F-BF46-986D-F88342B1D9F1}"/>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915880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grafik - tre färgade block vi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FE9A40-920F-4132-9E52-8087B8319956}"/>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p>
        </p:txBody>
      </p:sp>
      <p:sp>
        <p:nvSpPr>
          <p:cNvPr id="9" name="Platshållare för text 2">
            <a:extLst>
              <a:ext uri="{FF2B5EF4-FFF2-40B4-BE49-F238E27FC236}">
                <a16:creationId xmlns:a16="http://schemas.microsoft.com/office/drawing/2014/main" id="{0DE48048-1B70-4262-B945-CB9B517F00A8}"/>
              </a:ext>
            </a:extLst>
          </p:cNvPr>
          <p:cNvSpPr>
            <a:spLocks noGrp="1"/>
          </p:cNvSpPr>
          <p:nvPr>
            <p:ph type="body" sz="quarter" idx="13"/>
          </p:nvPr>
        </p:nvSpPr>
        <p:spPr>
          <a:xfrm>
            <a:off x="1547862" y="1803600"/>
            <a:ext cx="1728000" cy="389888"/>
          </a:xfrm>
          <a:prstGeom prst="round2SameRect">
            <a:avLst/>
          </a:prstGeom>
          <a:ln w="31750" cap="rnd">
            <a:solidFill>
              <a:schemeClr val="accent4"/>
            </a:solidFill>
            <a:prstDash val="sysDot"/>
          </a:ln>
        </p:spPr>
        <p:txBody>
          <a:bodyPr tIns="57600" bIns="57600" anchor="b">
            <a:noAutofit/>
          </a:bodyPr>
          <a:lstStyle>
            <a:lvl1pPr marL="0" indent="0" algn="ctr">
              <a:lnSpc>
                <a:spcPts val="1000"/>
              </a:lnSpc>
              <a:spcBef>
                <a:spcPts val="0"/>
              </a:spcBef>
              <a:spcAft>
                <a:spcPts val="0"/>
              </a:spcAft>
              <a:buNone/>
              <a:defRPr sz="1250" b="0">
                <a:solidFill>
                  <a:schemeClr val="tx1"/>
                </a:solidFill>
                <a:latin typeface="+mj-lt"/>
              </a:defRPr>
            </a:lvl1pPr>
            <a:lvl2pPr marL="342900" indent="0">
              <a:lnSpc>
                <a:spcPct val="100000"/>
              </a:lnSpc>
              <a:buNone/>
              <a:defRPr sz="1600">
                <a:solidFill>
                  <a:schemeClr val="accent5"/>
                </a:solidFill>
              </a:defRPr>
            </a:lvl2pPr>
            <a:lvl3pPr marL="685800" indent="0">
              <a:lnSpc>
                <a:spcPct val="100000"/>
              </a:lnSpc>
              <a:buNone/>
              <a:defRPr sz="1600">
                <a:solidFill>
                  <a:schemeClr val="accent5"/>
                </a:solidFill>
              </a:defRPr>
            </a:lvl3pPr>
            <a:lvl4pPr marL="1028700" indent="0">
              <a:lnSpc>
                <a:spcPct val="100000"/>
              </a:lnSpc>
              <a:buNone/>
              <a:defRPr sz="1600">
                <a:solidFill>
                  <a:schemeClr val="accent5"/>
                </a:solidFill>
              </a:defRPr>
            </a:lvl4pPr>
            <a:lvl5pPr marL="1371600" indent="0">
              <a:lnSpc>
                <a:spcPct val="100000"/>
              </a:lnSpc>
              <a:buNone/>
              <a:defRPr sz="1600">
                <a:solidFill>
                  <a:schemeClr val="accent5"/>
                </a:solidFill>
              </a:defRPr>
            </a:lvl5pPr>
          </a:lstStyle>
          <a:p>
            <a:pPr lvl="0"/>
            <a:r>
              <a:rPr lang="sv-SE"/>
              <a:t>Klicka här för att ändra format på bakgrundstexten</a:t>
            </a:r>
          </a:p>
        </p:txBody>
      </p:sp>
      <p:sp>
        <p:nvSpPr>
          <p:cNvPr id="7" name="Platshållare för text 3">
            <a:extLst>
              <a:ext uri="{FF2B5EF4-FFF2-40B4-BE49-F238E27FC236}">
                <a16:creationId xmlns:a16="http://schemas.microsoft.com/office/drawing/2014/main" id="{1A8F0C42-6D55-42D9-8880-7667ED26C7C3}"/>
              </a:ext>
            </a:extLst>
          </p:cNvPr>
          <p:cNvSpPr>
            <a:spLocks noGrp="1"/>
          </p:cNvSpPr>
          <p:nvPr>
            <p:ph type="body" sz="quarter" idx="15"/>
          </p:nvPr>
        </p:nvSpPr>
        <p:spPr>
          <a:xfrm>
            <a:off x="3639023" y="1803600"/>
            <a:ext cx="1728000" cy="389888"/>
          </a:xfrm>
          <a:prstGeom prst="round2SameRect">
            <a:avLst/>
          </a:prstGeom>
          <a:ln w="31750" cap="rnd">
            <a:solidFill>
              <a:schemeClr val="accent1"/>
            </a:solidFill>
            <a:prstDash val="sysDot"/>
          </a:ln>
        </p:spPr>
        <p:txBody>
          <a:bodyPr tIns="57600" bIns="57600" anchor="b">
            <a:noAutofit/>
          </a:bodyPr>
          <a:lstStyle>
            <a:lvl1pPr marL="0" indent="0" algn="ctr">
              <a:lnSpc>
                <a:spcPts val="1000"/>
              </a:lnSpc>
              <a:spcBef>
                <a:spcPts val="0"/>
              </a:spcBef>
              <a:spcAft>
                <a:spcPts val="0"/>
              </a:spcAft>
              <a:buNone/>
              <a:defRPr sz="1250" b="0">
                <a:solidFill>
                  <a:schemeClr val="tx1"/>
                </a:solidFill>
                <a:latin typeface="+mj-lt"/>
              </a:defRPr>
            </a:lvl1pPr>
            <a:lvl2pPr marL="342900" indent="0">
              <a:lnSpc>
                <a:spcPct val="100000"/>
              </a:lnSpc>
              <a:buNone/>
              <a:defRPr sz="1600">
                <a:solidFill>
                  <a:schemeClr val="accent5"/>
                </a:solidFill>
              </a:defRPr>
            </a:lvl2pPr>
            <a:lvl3pPr marL="685800" indent="0">
              <a:lnSpc>
                <a:spcPct val="100000"/>
              </a:lnSpc>
              <a:buNone/>
              <a:defRPr sz="1600">
                <a:solidFill>
                  <a:schemeClr val="accent5"/>
                </a:solidFill>
              </a:defRPr>
            </a:lvl3pPr>
            <a:lvl4pPr marL="1028700" indent="0">
              <a:lnSpc>
                <a:spcPct val="100000"/>
              </a:lnSpc>
              <a:buNone/>
              <a:defRPr sz="1600">
                <a:solidFill>
                  <a:schemeClr val="accent5"/>
                </a:solidFill>
              </a:defRPr>
            </a:lvl4pPr>
            <a:lvl5pPr marL="1371600" indent="0">
              <a:lnSpc>
                <a:spcPct val="100000"/>
              </a:lnSpc>
              <a:buNone/>
              <a:defRPr sz="1600">
                <a:solidFill>
                  <a:schemeClr val="accent5"/>
                </a:solidFill>
              </a:defRPr>
            </a:lvl5pPr>
          </a:lstStyle>
          <a:p>
            <a:pPr lvl="0"/>
            <a:r>
              <a:rPr lang="sv-SE"/>
              <a:t>Klicka här för att ändra format på bakgrundstexten</a:t>
            </a:r>
          </a:p>
        </p:txBody>
      </p:sp>
      <p:sp>
        <p:nvSpPr>
          <p:cNvPr id="8" name="Platshållare för text 4">
            <a:extLst>
              <a:ext uri="{FF2B5EF4-FFF2-40B4-BE49-F238E27FC236}">
                <a16:creationId xmlns:a16="http://schemas.microsoft.com/office/drawing/2014/main" id="{CE876487-F441-47E1-80A9-810D95E0BBA7}"/>
              </a:ext>
            </a:extLst>
          </p:cNvPr>
          <p:cNvSpPr>
            <a:spLocks noGrp="1"/>
          </p:cNvSpPr>
          <p:nvPr>
            <p:ph type="body" sz="quarter" idx="18"/>
          </p:nvPr>
        </p:nvSpPr>
        <p:spPr>
          <a:xfrm>
            <a:off x="5730183" y="1803600"/>
            <a:ext cx="1728000" cy="389888"/>
          </a:xfrm>
          <a:prstGeom prst="round2SameRect">
            <a:avLst/>
          </a:prstGeom>
          <a:ln w="31750" cap="rnd">
            <a:solidFill>
              <a:schemeClr val="accent3"/>
            </a:solidFill>
            <a:prstDash val="sysDot"/>
          </a:ln>
        </p:spPr>
        <p:txBody>
          <a:bodyPr tIns="57600" bIns="57600" anchor="b">
            <a:noAutofit/>
          </a:bodyPr>
          <a:lstStyle>
            <a:lvl1pPr marL="0" indent="0" algn="ctr">
              <a:lnSpc>
                <a:spcPts val="1000"/>
              </a:lnSpc>
              <a:spcBef>
                <a:spcPts val="0"/>
              </a:spcBef>
              <a:spcAft>
                <a:spcPts val="0"/>
              </a:spcAft>
              <a:buNone/>
              <a:defRPr sz="1250" b="0">
                <a:solidFill>
                  <a:schemeClr val="tx1"/>
                </a:solidFill>
                <a:latin typeface="+mj-lt"/>
              </a:defRPr>
            </a:lvl1pPr>
            <a:lvl2pPr marL="342900" indent="0">
              <a:lnSpc>
                <a:spcPct val="100000"/>
              </a:lnSpc>
              <a:buNone/>
              <a:defRPr sz="1600">
                <a:solidFill>
                  <a:schemeClr val="accent5"/>
                </a:solidFill>
              </a:defRPr>
            </a:lvl2pPr>
            <a:lvl3pPr marL="685800" indent="0">
              <a:lnSpc>
                <a:spcPct val="100000"/>
              </a:lnSpc>
              <a:buNone/>
              <a:defRPr sz="1600">
                <a:solidFill>
                  <a:schemeClr val="accent5"/>
                </a:solidFill>
              </a:defRPr>
            </a:lvl3pPr>
            <a:lvl4pPr marL="1028700" indent="0">
              <a:lnSpc>
                <a:spcPct val="100000"/>
              </a:lnSpc>
              <a:buNone/>
              <a:defRPr sz="1600">
                <a:solidFill>
                  <a:schemeClr val="accent5"/>
                </a:solidFill>
              </a:defRPr>
            </a:lvl4pPr>
            <a:lvl5pPr marL="1371600" indent="0">
              <a:lnSpc>
                <a:spcPct val="100000"/>
              </a:lnSpc>
              <a:buNone/>
              <a:defRPr sz="1600">
                <a:solidFill>
                  <a:schemeClr val="accent5"/>
                </a:solidFill>
              </a:defRPr>
            </a:lvl5pPr>
          </a:lstStyle>
          <a:p>
            <a:pPr lvl="0"/>
            <a:r>
              <a:rPr lang="sv-SE"/>
              <a:t>Klicka här för att ändra format på bakgrundstexten</a:t>
            </a:r>
          </a:p>
        </p:txBody>
      </p:sp>
      <p:sp>
        <p:nvSpPr>
          <p:cNvPr id="10" name="Platshållare för text 5">
            <a:extLst>
              <a:ext uri="{FF2B5EF4-FFF2-40B4-BE49-F238E27FC236}">
                <a16:creationId xmlns:a16="http://schemas.microsoft.com/office/drawing/2014/main" id="{9B1B991D-20B8-4E65-B7F3-AC214D781DF7}"/>
              </a:ext>
            </a:extLst>
          </p:cNvPr>
          <p:cNvSpPr>
            <a:spLocks noGrp="1"/>
          </p:cNvSpPr>
          <p:nvPr>
            <p:ph type="body" sz="quarter" idx="14" hasCustomPrompt="1"/>
          </p:nvPr>
        </p:nvSpPr>
        <p:spPr>
          <a:xfrm>
            <a:off x="1439862" y="2193520"/>
            <a:ext cx="1944000" cy="2016000"/>
          </a:xfrm>
          <a:prstGeom prst="roundRect">
            <a:avLst>
              <a:gd name="adj" fmla="val 4245"/>
            </a:avLst>
          </a:prstGeom>
          <a:solidFill>
            <a:schemeClr val="accent4"/>
          </a:solidFill>
          <a:ln w="28575">
            <a:noFill/>
            <a:prstDash val="solid"/>
          </a:ln>
        </p:spPr>
        <p:txBody>
          <a:bodyPr lIns="90000" tIns="90000" rIns="90000" bIns="90000" anchor="t">
            <a:noAutofit/>
          </a:bodyPr>
          <a:lstStyle>
            <a:lvl1pPr marL="32400" indent="-32400" algn="l">
              <a:lnSpc>
                <a:spcPts val="1140"/>
              </a:lnSpc>
              <a:spcBef>
                <a:spcPts val="500"/>
              </a:spcBef>
              <a:spcAft>
                <a:spcPts val="0"/>
              </a:spcAft>
              <a:buFont typeface="Paralucent Condensed Bd" panose="02000506030000020004" pitchFamily="50" charset="0"/>
              <a:buChar char=" "/>
              <a:defRPr sz="1250" b="0">
                <a:solidFill>
                  <a:schemeClr val="bg2"/>
                </a:solidFill>
                <a:latin typeface="+mj-lt"/>
              </a:defRPr>
            </a:lvl1pPr>
            <a:lvl2pPr marL="127000" indent="-90488">
              <a:lnSpc>
                <a:spcPts val="1140"/>
              </a:lnSpc>
              <a:spcBef>
                <a:spcPts val="0"/>
              </a:spcBef>
              <a:buFont typeface="Arial" panose="020B0604020202020204" pitchFamily="34" charset="0"/>
              <a:buChar char="•"/>
              <a:defRPr sz="1200">
                <a:solidFill>
                  <a:schemeClr val="bg2"/>
                </a:solidFill>
                <a:latin typeface="+mn-lt"/>
              </a:defRPr>
            </a:lvl2pPr>
            <a:lvl3pPr marL="685800" indent="0">
              <a:lnSpc>
                <a:spcPct val="100000"/>
              </a:lnSpc>
              <a:buNone/>
              <a:defRPr sz="1600">
                <a:solidFill>
                  <a:schemeClr val="accent5"/>
                </a:solidFill>
              </a:defRPr>
            </a:lvl3pPr>
            <a:lvl4pPr marL="1028700" indent="0">
              <a:lnSpc>
                <a:spcPct val="100000"/>
              </a:lnSpc>
              <a:buNone/>
              <a:defRPr sz="1600">
                <a:solidFill>
                  <a:schemeClr val="accent5"/>
                </a:solidFill>
              </a:defRPr>
            </a:lvl4pPr>
            <a:lvl5pPr marL="1371600" indent="0">
              <a:lnSpc>
                <a:spcPct val="100000"/>
              </a:lnSpc>
              <a:buNone/>
              <a:defRPr sz="1600">
                <a:solidFill>
                  <a:schemeClr val="accent5"/>
                </a:solidFill>
              </a:defRPr>
            </a:lvl5pPr>
          </a:lstStyle>
          <a:p>
            <a:pPr lvl="0"/>
            <a:r>
              <a:rPr lang="sv-SE" dirty="0"/>
              <a:t>Text (tryck tabb för att få punktlista i stycket under)</a:t>
            </a:r>
          </a:p>
          <a:p>
            <a:pPr lvl="1"/>
            <a:r>
              <a:rPr lang="sv-SE" dirty="0"/>
              <a:t>Nivå 2</a:t>
            </a:r>
          </a:p>
        </p:txBody>
      </p:sp>
      <p:sp>
        <p:nvSpPr>
          <p:cNvPr id="11" name="Platshållare för text 6">
            <a:extLst>
              <a:ext uri="{FF2B5EF4-FFF2-40B4-BE49-F238E27FC236}">
                <a16:creationId xmlns:a16="http://schemas.microsoft.com/office/drawing/2014/main" id="{7CB723BB-2A06-44FC-8AEA-C1EE371FF42E}"/>
              </a:ext>
            </a:extLst>
          </p:cNvPr>
          <p:cNvSpPr>
            <a:spLocks noGrp="1"/>
          </p:cNvSpPr>
          <p:nvPr>
            <p:ph type="body" sz="quarter" idx="19" hasCustomPrompt="1"/>
          </p:nvPr>
        </p:nvSpPr>
        <p:spPr>
          <a:xfrm>
            <a:off x="3533214" y="2192454"/>
            <a:ext cx="1944000" cy="2016000"/>
          </a:xfrm>
          <a:prstGeom prst="roundRect">
            <a:avLst>
              <a:gd name="adj" fmla="val 4245"/>
            </a:avLst>
          </a:prstGeom>
          <a:solidFill>
            <a:schemeClr val="accent1"/>
          </a:solidFill>
          <a:ln w="28575">
            <a:noFill/>
            <a:prstDash val="solid"/>
          </a:ln>
        </p:spPr>
        <p:txBody>
          <a:bodyPr lIns="90000" tIns="90000" rIns="90000" bIns="90000" anchor="t">
            <a:noAutofit/>
          </a:bodyPr>
          <a:lstStyle>
            <a:lvl1pPr marL="32400" indent="-32400" algn="l">
              <a:lnSpc>
                <a:spcPts val="1140"/>
              </a:lnSpc>
              <a:spcBef>
                <a:spcPts val="500"/>
              </a:spcBef>
              <a:spcAft>
                <a:spcPts val="0"/>
              </a:spcAft>
              <a:buFont typeface="Paralucent Condensed Bd" panose="02000506030000020004" pitchFamily="50" charset="0"/>
              <a:buChar char=" "/>
              <a:defRPr sz="1250" b="0">
                <a:solidFill>
                  <a:schemeClr val="bg2"/>
                </a:solidFill>
                <a:latin typeface="+mj-lt"/>
              </a:defRPr>
            </a:lvl1pPr>
            <a:lvl2pPr marL="127000" indent="-90488">
              <a:lnSpc>
                <a:spcPts val="1140"/>
              </a:lnSpc>
              <a:spcBef>
                <a:spcPts val="0"/>
              </a:spcBef>
              <a:buFont typeface="Arial" panose="020B0604020202020204" pitchFamily="34" charset="0"/>
              <a:buChar char="•"/>
              <a:defRPr sz="1200">
                <a:solidFill>
                  <a:schemeClr val="bg2"/>
                </a:solidFill>
                <a:latin typeface="+mn-lt"/>
              </a:defRPr>
            </a:lvl2pPr>
            <a:lvl3pPr marL="685800" indent="0">
              <a:lnSpc>
                <a:spcPct val="100000"/>
              </a:lnSpc>
              <a:buNone/>
              <a:defRPr sz="1600">
                <a:solidFill>
                  <a:schemeClr val="accent5"/>
                </a:solidFill>
              </a:defRPr>
            </a:lvl3pPr>
            <a:lvl4pPr marL="1028700" indent="0">
              <a:lnSpc>
                <a:spcPct val="100000"/>
              </a:lnSpc>
              <a:buNone/>
              <a:defRPr sz="1600">
                <a:solidFill>
                  <a:schemeClr val="accent5"/>
                </a:solidFill>
              </a:defRPr>
            </a:lvl4pPr>
            <a:lvl5pPr marL="1371600" indent="0">
              <a:lnSpc>
                <a:spcPct val="100000"/>
              </a:lnSpc>
              <a:buNone/>
              <a:defRPr sz="1600">
                <a:solidFill>
                  <a:schemeClr val="accent5"/>
                </a:solidFill>
              </a:defRPr>
            </a:lvl5pPr>
          </a:lstStyle>
          <a:p>
            <a:pPr lvl="0"/>
            <a:r>
              <a:rPr lang="sv-SE" dirty="0"/>
              <a:t>Text (tryck tabb för att få punktlista i stycket under)</a:t>
            </a:r>
          </a:p>
          <a:p>
            <a:pPr lvl="1"/>
            <a:r>
              <a:rPr lang="sv-SE" dirty="0"/>
              <a:t>Nivå 2</a:t>
            </a:r>
          </a:p>
        </p:txBody>
      </p:sp>
      <p:sp>
        <p:nvSpPr>
          <p:cNvPr id="12" name="Platshållare för text 7">
            <a:extLst>
              <a:ext uri="{FF2B5EF4-FFF2-40B4-BE49-F238E27FC236}">
                <a16:creationId xmlns:a16="http://schemas.microsoft.com/office/drawing/2014/main" id="{479DDA7D-B5C4-44EC-9B7F-7B4FE77331B7}"/>
              </a:ext>
            </a:extLst>
          </p:cNvPr>
          <p:cNvSpPr>
            <a:spLocks noGrp="1"/>
          </p:cNvSpPr>
          <p:nvPr>
            <p:ph type="body" sz="quarter" idx="20" hasCustomPrompt="1"/>
          </p:nvPr>
        </p:nvSpPr>
        <p:spPr>
          <a:xfrm>
            <a:off x="5626566" y="2193520"/>
            <a:ext cx="1944000" cy="2016000"/>
          </a:xfrm>
          <a:prstGeom prst="roundRect">
            <a:avLst>
              <a:gd name="adj" fmla="val 4245"/>
            </a:avLst>
          </a:prstGeom>
          <a:solidFill>
            <a:schemeClr val="accent3"/>
          </a:solidFill>
          <a:ln w="28575">
            <a:noFill/>
            <a:prstDash val="solid"/>
          </a:ln>
        </p:spPr>
        <p:txBody>
          <a:bodyPr lIns="90000" tIns="90000" rIns="90000" bIns="90000" anchor="t">
            <a:noAutofit/>
          </a:bodyPr>
          <a:lstStyle>
            <a:lvl1pPr marL="32400" indent="-32400" algn="l">
              <a:lnSpc>
                <a:spcPts val="1140"/>
              </a:lnSpc>
              <a:spcBef>
                <a:spcPts val="500"/>
              </a:spcBef>
              <a:spcAft>
                <a:spcPts val="0"/>
              </a:spcAft>
              <a:buFont typeface="Paralucent Condensed Bd" panose="02000506030000020004" pitchFamily="50" charset="0"/>
              <a:buChar char=" "/>
              <a:defRPr lang="sv-SE" sz="1250" b="0" kern="1200" dirty="0">
                <a:solidFill>
                  <a:schemeClr val="bg2"/>
                </a:solidFill>
                <a:latin typeface="+mj-lt"/>
                <a:ea typeface="+mn-ea"/>
                <a:cs typeface="+mn-cs"/>
              </a:defRPr>
            </a:lvl1pPr>
            <a:lvl2pPr marL="127000" indent="-90488">
              <a:lnSpc>
                <a:spcPts val="1140"/>
              </a:lnSpc>
              <a:spcBef>
                <a:spcPts val="0"/>
              </a:spcBef>
              <a:buFont typeface="Arial" panose="020B0604020202020204" pitchFamily="34" charset="0"/>
              <a:buChar char="•"/>
              <a:defRPr sz="1200">
                <a:solidFill>
                  <a:schemeClr val="bg2"/>
                </a:solidFill>
                <a:latin typeface="+mn-lt"/>
              </a:defRPr>
            </a:lvl2pPr>
            <a:lvl3pPr marL="685800" indent="0">
              <a:lnSpc>
                <a:spcPct val="100000"/>
              </a:lnSpc>
              <a:buNone/>
              <a:defRPr sz="1600">
                <a:solidFill>
                  <a:schemeClr val="accent5"/>
                </a:solidFill>
              </a:defRPr>
            </a:lvl3pPr>
            <a:lvl4pPr marL="1028700" indent="0">
              <a:lnSpc>
                <a:spcPct val="100000"/>
              </a:lnSpc>
              <a:buNone/>
              <a:defRPr sz="1600">
                <a:solidFill>
                  <a:schemeClr val="accent5"/>
                </a:solidFill>
              </a:defRPr>
            </a:lvl4pPr>
            <a:lvl5pPr marL="1371600" indent="0">
              <a:lnSpc>
                <a:spcPct val="100000"/>
              </a:lnSpc>
              <a:buNone/>
              <a:defRPr sz="1600">
                <a:solidFill>
                  <a:schemeClr val="accent5"/>
                </a:solidFill>
              </a:defRPr>
            </a:lvl5pPr>
          </a:lstStyle>
          <a:p>
            <a:pPr lvl="0"/>
            <a:r>
              <a:rPr lang="sv-SE" dirty="0"/>
              <a:t>Text (tryck tabb för att få punktlista i stycket under)</a:t>
            </a:r>
          </a:p>
          <a:p>
            <a:pPr lvl="1"/>
            <a:r>
              <a:rPr lang="sv-SE" dirty="0"/>
              <a:t>Nivå 2</a:t>
            </a:r>
          </a:p>
        </p:txBody>
      </p:sp>
      <p:sp>
        <p:nvSpPr>
          <p:cNvPr id="6" name="Platshållare för datum 11">
            <a:extLst>
              <a:ext uri="{FF2B5EF4-FFF2-40B4-BE49-F238E27FC236}">
                <a16:creationId xmlns:a16="http://schemas.microsoft.com/office/drawing/2014/main" id="{CAF02BB9-42B8-4EF3-988B-B205C5590E66}"/>
              </a:ext>
            </a:extLst>
          </p:cNvPr>
          <p:cNvSpPr>
            <a:spLocks noGrp="1"/>
          </p:cNvSpPr>
          <p:nvPr>
            <p:ph type="dt" sz="half" idx="21"/>
          </p:nvPr>
        </p:nvSpPr>
        <p:spPr/>
        <p:txBody>
          <a:bodyPr/>
          <a:lstStyle>
            <a:lvl1pPr>
              <a:defRPr>
                <a:solidFill>
                  <a:schemeClr val="tx2"/>
                </a:solidFill>
              </a:defRPr>
            </a:lvl1pPr>
          </a:lstStyle>
          <a:p>
            <a:endParaRPr lang="sv-SE" dirty="0"/>
          </a:p>
        </p:txBody>
      </p:sp>
      <p:sp>
        <p:nvSpPr>
          <p:cNvPr id="13" name="Platshållare för sidfot 12">
            <a:extLst>
              <a:ext uri="{FF2B5EF4-FFF2-40B4-BE49-F238E27FC236}">
                <a16:creationId xmlns:a16="http://schemas.microsoft.com/office/drawing/2014/main" id="{D4DFD0C2-733E-4108-80EC-B67BED7B6233}"/>
              </a:ext>
            </a:extLst>
          </p:cNvPr>
          <p:cNvSpPr>
            <a:spLocks noGrp="1"/>
          </p:cNvSpPr>
          <p:nvPr>
            <p:ph type="ftr" sz="quarter" idx="22"/>
          </p:nvPr>
        </p:nvSpPr>
        <p:spPr/>
        <p:txBody>
          <a:bodyPr/>
          <a:lstStyle>
            <a:lvl1pPr>
              <a:defRPr>
                <a:solidFill>
                  <a:schemeClr val="tx2"/>
                </a:solidFill>
              </a:defRPr>
            </a:lvl1pPr>
          </a:lstStyle>
          <a:p>
            <a:r>
              <a:rPr lang="sv-SE"/>
              <a:t>Unionen</a:t>
            </a:r>
            <a:endParaRPr lang="sv-SE" dirty="0"/>
          </a:p>
        </p:txBody>
      </p:sp>
      <p:sp>
        <p:nvSpPr>
          <p:cNvPr id="14" name="Platshållare för bildnummer 13">
            <a:extLst>
              <a:ext uri="{FF2B5EF4-FFF2-40B4-BE49-F238E27FC236}">
                <a16:creationId xmlns:a16="http://schemas.microsoft.com/office/drawing/2014/main" id="{367151CA-E27B-47EA-9C3B-91A359CD0738}"/>
              </a:ext>
            </a:extLst>
          </p:cNvPr>
          <p:cNvSpPr>
            <a:spLocks noGrp="1"/>
          </p:cNvSpPr>
          <p:nvPr>
            <p:ph type="sldNum" sz="quarter" idx="23"/>
          </p:nvPr>
        </p:nvSpPr>
        <p:spPr/>
        <p:txBody>
          <a:bodyPr/>
          <a:lstStyle>
            <a:lvl1pPr>
              <a:defRPr>
                <a:solidFill>
                  <a:schemeClr val="tx2"/>
                </a:solidFill>
              </a:defRPr>
            </a:lvl1pPr>
          </a:lstStyle>
          <a:p>
            <a:fld id="{E4218C53-6AA3-834F-8ED4-DCDDBC41A75D}" type="slidenum">
              <a:rPr lang="sv-SE" smtClean="0"/>
              <a:pPr/>
              <a:t>‹#›</a:t>
            </a:fld>
            <a:endParaRPr lang="sv-SE" dirty="0"/>
          </a:p>
        </p:txBody>
      </p:sp>
    </p:spTree>
    <p:extLst>
      <p:ext uri="{BB962C8B-B14F-4D97-AF65-F5344CB8AC3E}">
        <p14:creationId xmlns:p14="http://schemas.microsoft.com/office/powerpoint/2010/main" val="1095826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lutbild - logotyp animerad">
    <p:bg>
      <p:bgPr>
        <a:solidFill>
          <a:schemeClr val="tx2"/>
        </a:solidFill>
        <a:effectLst/>
      </p:bgPr>
    </p:bg>
    <p:spTree>
      <p:nvGrpSpPr>
        <p:cNvPr id="1" name=""/>
        <p:cNvGrpSpPr/>
        <p:nvPr/>
      </p:nvGrpSpPr>
      <p:grpSpPr>
        <a:xfrm>
          <a:off x="0" y="0"/>
          <a:ext cx="0" cy="0"/>
          <a:chOff x="0" y="0"/>
          <a:chExt cx="0" cy="0"/>
        </a:xfrm>
      </p:grpSpPr>
      <p:sp>
        <p:nvSpPr>
          <p:cNvPr id="3" name="Information om animerad logotyp">
            <a:extLst>
              <a:ext uri="{FF2B5EF4-FFF2-40B4-BE49-F238E27FC236}">
                <a16:creationId xmlns:a16="http://schemas.microsoft.com/office/drawing/2014/main" id="{B63D142D-7B91-49D5-B6C7-903E119467B7}"/>
              </a:ext>
            </a:extLst>
          </p:cNvPr>
          <p:cNvSpPr>
            <a:spLocks noGrp="1"/>
          </p:cNvSpPr>
          <p:nvPr>
            <p:ph type="body" sz="quarter" idx="10" hasCustomPrompt="1"/>
          </p:nvPr>
        </p:nvSpPr>
        <p:spPr>
          <a:xfrm>
            <a:off x="1436400" y="1584"/>
            <a:ext cx="6336704" cy="395536"/>
          </a:xfrm>
        </p:spPr>
        <p:txBody>
          <a:bodyPr/>
          <a:lstStyle>
            <a:lvl1pPr marL="0" indent="0" algn="l">
              <a:buNone/>
              <a:defRPr sz="2400">
                <a:solidFill>
                  <a:schemeClr val="bg2"/>
                </a:solidFill>
              </a:defRPr>
            </a:lvl1pPr>
            <a:lvl2pPr marL="274950" indent="0">
              <a:buNone/>
              <a:defRPr/>
            </a:lvl2pPr>
            <a:lvl3pPr marL="458550" indent="0">
              <a:buNone/>
              <a:defRPr/>
            </a:lvl3pPr>
            <a:lvl4pPr marL="638550" indent="0">
              <a:buNone/>
              <a:defRPr/>
            </a:lvl4pPr>
            <a:lvl5pPr marL="818550" indent="0">
              <a:buNone/>
              <a:defRPr/>
            </a:lvl5pPr>
          </a:lstStyle>
          <a:p>
            <a:pPr lvl="0"/>
            <a:r>
              <a:rPr lang="sv-SE" dirty="0"/>
              <a:t>Animerad logotyp som syns i presentationsläge</a:t>
            </a:r>
          </a:p>
        </p:txBody>
      </p:sp>
      <p:pic>
        <p:nvPicPr>
          <p:cNvPr id="4" name="Unionen_Wide_Logo_Animation_NewColors_LoRes.mp4" descr="Unionen_Wide_Logo_Animation_NewColors_LoRes.mp4">
            <a:hlinkClick r:id="" action="ppaction://media"/>
            <a:extLst>
              <a:ext uri="{FF2B5EF4-FFF2-40B4-BE49-F238E27FC236}">
                <a16:creationId xmlns:a16="http://schemas.microsoft.com/office/drawing/2014/main" id="{B35A08C7-50DD-4C2D-8486-96C3679518BB}"/>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1584"/>
            <a:ext cx="9144000" cy="5143500"/>
          </a:xfrm>
          <a:prstGeom prst="rect">
            <a:avLst/>
          </a:prstGeom>
        </p:spPr>
      </p:pic>
    </p:spTree>
    <p:extLst>
      <p:ext uri="{BB962C8B-B14F-4D97-AF65-F5344CB8AC3E}">
        <p14:creationId xmlns:p14="http://schemas.microsoft.com/office/powerpoint/2010/main" val="40162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utbild - logotyp statisk">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F1FFC50-6B4C-4EE5-9D3D-E4A53106DD67}"/>
              </a:ext>
            </a:extLst>
          </p:cNvPr>
          <p:cNvPicPr>
            <a:picLocks noChangeAspect="1"/>
          </p:cNvPicPr>
          <p:nvPr userDrawn="1"/>
        </p:nvPicPr>
        <p:blipFill>
          <a:blip r:embed="rId2"/>
          <a:stretch>
            <a:fillRect/>
          </a:stretch>
        </p:blipFill>
        <p:spPr>
          <a:xfrm>
            <a:off x="2847109" y="2298700"/>
            <a:ext cx="3352800" cy="546100"/>
          </a:xfrm>
          <a:prstGeom prst="rect">
            <a:avLst/>
          </a:prstGeom>
        </p:spPr>
      </p:pic>
    </p:spTree>
    <p:extLst>
      <p:ext uri="{BB962C8B-B14F-4D97-AF65-F5344CB8AC3E}">
        <p14:creationId xmlns:p14="http://schemas.microsoft.com/office/powerpoint/2010/main" val="304797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bild bildbakgrund">
    <p:spTree>
      <p:nvGrpSpPr>
        <p:cNvPr id="1" name=""/>
        <p:cNvGrpSpPr/>
        <p:nvPr/>
      </p:nvGrpSpPr>
      <p:grpSpPr>
        <a:xfrm>
          <a:off x="0" y="0"/>
          <a:ext cx="0" cy="0"/>
          <a:chOff x="0" y="0"/>
          <a:chExt cx="0" cy="0"/>
        </a:xfrm>
      </p:grpSpPr>
      <p:sp>
        <p:nvSpPr>
          <p:cNvPr id="14" name="Platshållare för bild 20">
            <a:extLst>
              <a:ext uri="{FF2B5EF4-FFF2-40B4-BE49-F238E27FC236}">
                <a16:creationId xmlns:a16="http://schemas.microsoft.com/office/drawing/2014/main" id="{1CC6FBF2-5A3A-4449-BF81-DF70A11C960C}"/>
              </a:ext>
            </a:extLst>
          </p:cNvPr>
          <p:cNvSpPr>
            <a:spLocks noGrp="1"/>
          </p:cNvSpPr>
          <p:nvPr>
            <p:ph type="pic" sz="quarter" idx="11" hasCustomPrompt="1"/>
          </p:nvPr>
        </p:nvSpPr>
        <p:spPr>
          <a:xfrm>
            <a:off x="0" y="0"/>
            <a:ext cx="9144000" cy="5143500"/>
          </a:xfrm>
          <a:prstGeom prst="rect">
            <a:avLst/>
          </a:prstGeom>
          <a:solidFill>
            <a:srgbClr val="999999"/>
          </a:solidFill>
        </p:spPr>
        <p:txBody>
          <a:bodyPr/>
          <a:lstStyle>
            <a:lvl1pPr marL="1436688" indent="0" algn="l">
              <a:buNone/>
              <a:defRPr sz="2400" b="0"/>
            </a:lvl1pPr>
          </a:lstStyle>
          <a:p>
            <a:r>
              <a:rPr lang="sv-SE" dirty="0"/>
              <a:t>Välj bakgrundsbild under fliken Unionen/</a:t>
            </a:r>
            <a:r>
              <a:rPr lang="sv-SE" dirty="0" err="1"/>
              <a:t>Bildbank</a:t>
            </a:r>
            <a:r>
              <a:rPr lang="sv-SE" dirty="0"/>
              <a:t>/Bakgrund</a:t>
            </a:r>
          </a:p>
        </p:txBody>
      </p:sp>
      <p:sp>
        <p:nvSpPr>
          <p:cNvPr id="28" name="Rubrik 1">
            <a:extLst>
              <a:ext uri="{FF2B5EF4-FFF2-40B4-BE49-F238E27FC236}">
                <a16:creationId xmlns:a16="http://schemas.microsoft.com/office/drawing/2014/main" id="{EB3FF980-0150-4B8A-9AEC-6D5CE5C07974}"/>
              </a:ext>
            </a:extLst>
          </p:cNvPr>
          <p:cNvSpPr>
            <a:spLocks noGrp="1"/>
          </p:cNvSpPr>
          <p:nvPr>
            <p:ph type="ctrTitle" hasCustomPrompt="1"/>
          </p:nvPr>
        </p:nvSpPr>
        <p:spPr>
          <a:xfrm>
            <a:off x="1440000" y="1520082"/>
            <a:ext cx="4457737" cy="681405"/>
          </a:xfrm>
          <a:solidFill>
            <a:schemeClr val="tx2"/>
          </a:solidFill>
        </p:spPr>
        <p:txBody>
          <a:bodyPr wrap="none" lIns="90000" tIns="0" rIns="90000" bIns="0" anchor="b">
            <a:spAutoFit/>
          </a:bodyPr>
          <a:lstStyle>
            <a:lvl1pPr algn="l">
              <a:lnSpc>
                <a:spcPct val="82000"/>
              </a:lnSpc>
              <a:defRPr lang="sv-SE" sz="5400" b="0" kern="1200" dirty="0">
                <a:solidFill>
                  <a:schemeClr val="bg2"/>
                </a:solidFill>
                <a:latin typeface="+mj-lt"/>
                <a:ea typeface="+mn-ea"/>
                <a:cs typeface="Arial" panose="020B0604020202020204" pitchFamily="34" charset="0"/>
              </a:defRPr>
            </a:lvl1pPr>
          </a:lstStyle>
          <a:p>
            <a:r>
              <a:rPr lang="sv-SE" dirty="0"/>
              <a:t>Titel på presentation</a:t>
            </a:r>
          </a:p>
        </p:txBody>
      </p:sp>
      <p:sp>
        <p:nvSpPr>
          <p:cNvPr id="27" name="Underrubrik 2">
            <a:extLst>
              <a:ext uri="{FF2B5EF4-FFF2-40B4-BE49-F238E27FC236}">
                <a16:creationId xmlns:a16="http://schemas.microsoft.com/office/drawing/2014/main" id="{E16009FA-2520-4ADD-AD4D-872E10B3AFAC}"/>
              </a:ext>
            </a:extLst>
          </p:cNvPr>
          <p:cNvSpPr>
            <a:spLocks noGrp="1"/>
          </p:cNvSpPr>
          <p:nvPr>
            <p:ph type="body" sz="quarter" idx="3" hasCustomPrompt="1"/>
          </p:nvPr>
        </p:nvSpPr>
        <p:spPr>
          <a:xfrm>
            <a:off x="1440000" y="2286000"/>
            <a:ext cx="4287369" cy="679673"/>
          </a:xfrm>
          <a:prstGeom prst="rect">
            <a:avLst/>
          </a:prstGeom>
          <a:solidFill>
            <a:schemeClr val="tx2"/>
          </a:solidFill>
        </p:spPr>
        <p:txBody>
          <a:bodyPr vert="horz" wrap="none" lIns="90000" tIns="0" rIns="90000" bIns="0" rtlCol="0" anchor="b" anchorCtr="0">
            <a:spAutoFit/>
          </a:bodyPr>
          <a:lstStyle>
            <a:lvl1pPr marL="0" indent="0">
              <a:lnSpc>
                <a:spcPct val="82000"/>
              </a:lnSpc>
              <a:buNone/>
              <a:defRPr lang="sv-SE" sz="5400" b="0" dirty="0">
                <a:solidFill>
                  <a:schemeClr val="bg2"/>
                </a:solidFill>
                <a:latin typeface="+mj-lt"/>
                <a:cs typeface="Arial" panose="020B0604020202020204" pitchFamily="34" charset="0"/>
              </a:defRPr>
            </a:lvl1pPr>
          </a:lstStyle>
          <a:p>
            <a:pPr marL="252000" lvl="0" indent="-252000">
              <a:lnSpc>
                <a:spcPts val="5300"/>
              </a:lnSpc>
              <a:spcBef>
                <a:spcPct val="0"/>
              </a:spcBef>
            </a:pPr>
            <a:r>
              <a:rPr lang="sv-SE" dirty="0"/>
              <a:t>Rad 2 (kan tas bort)</a:t>
            </a:r>
          </a:p>
        </p:txBody>
      </p:sp>
      <p:sp>
        <p:nvSpPr>
          <p:cNvPr id="8" name="Platshållare för Datum 18">
            <a:extLst>
              <a:ext uri="{FF2B5EF4-FFF2-40B4-BE49-F238E27FC236}">
                <a16:creationId xmlns:a16="http://schemas.microsoft.com/office/drawing/2014/main" id="{2DDDCD62-F12B-4E6A-AF92-DF7851BCE57B}"/>
              </a:ext>
            </a:extLst>
          </p:cNvPr>
          <p:cNvSpPr>
            <a:spLocks noGrp="1"/>
          </p:cNvSpPr>
          <p:nvPr>
            <p:ph type="body" sz="quarter" idx="16" hasCustomPrompt="1"/>
          </p:nvPr>
        </p:nvSpPr>
        <p:spPr>
          <a:xfrm>
            <a:off x="1441838" y="4312800"/>
            <a:ext cx="3612032" cy="162000"/>
          </a:xfrm>
          <a:prstGeom prst="rect">
            <a:avLst/>
          </a:prstGeom>
        </p:spPr>
        <p:txBody>
          <a:bodyPr tIns="0" bIns="0"/>
          <a:lstStyle>
            <a:lvl1pPr marL="0" indent="0">
              <a:lnSpc>
                <a:spcPts val="1600"/>
              </a:lnSpc>
              <a:spcBef>
                <a:spcPts val="0"/>
              </a:spcBef>
              <a:spcAft>
                <a:spcPts val="0"/>
              </a:spcAft>
              <a:buFont typeface="Arial" panose="020B0604020202020204" pitchFamily="34" charset="0"/>
              <a:buNone/>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Datum</a:t>
            </a:r>
          </a:p>
        </p:txBody>
      </p:sp>
      <p:sp>
        <p:nvSpPr>
          <p:cNvPr id="7" name="Platshållare för Namn 19">
            <a:extLst>
              <a:ext uri="{FF2B5EF4-FFF2-40B4-BE49-F238E27FC236}">
                <a16:creationId xmlns:a16="http://schemas.microsoft.com/office/drawing/2014/main" id="{318C1431-09E3-4643-9AA5-115C5D2E049B}"/>
              </a:ext>
            </a:extLst>
          </p:cNvPr>
          <p:cNvSpPr>
            <a:spLocks noGrp="1"/>
          </p:cNvSpPr>
          <p:nvPr>
            <p:ph type="body" sz="quarter" idx="15" hasCustomPrompt="1"/>
          </p:nvPr>
        </p:nvSpPr>
        <p:spPr>
          <a:xfrm>
            <a:off x="1429806" y="4629600"/>
            <a:ext cx="3612032" cy="162000"/>
          </a:xfrm>
          <a:prstGeom prst="rect">
            <a:avLst/>
          </a:prstGeom>
        </p:spPr>
        <p:txBody>
          <a:bodyPr tIns="0" bIns="0"/>
          <a:lstStyle>
            <a:lvl1pPr marL="0" indent="0">
              <a:lnSpc>
                <a:spcPts val="1600"/>
              </a:lnSpc>
              <a:spcBef>
                <a:spcPts val="0"/>
              </a:spcBef>
              <a:spcAft>
                <a:spcPts val="0"/>
              </a:spcAft>
              <a:buFont typeface="Arial" panose="020B0604020202020204" pitchFamily="34" charset="0"/>
              <a:buNone/>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Namn Efternamn</a:t>
            </a:r>
          </a:p>
        </p:txBody>
      </p:sp>
    </p:spTree>
    <p:extLst>
      <p:ext uri="{BB962C8B-B14F-4D97-AF65-F5344CB8AC3E}">
        <p14:creationId xmlns:p14="http://schemas.microsoft.com/office/powerpoint/2010/main" val="1912989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Rubrik och innehåll blå">
    <p:bg>
      <p:bgPr>
        <a:solidFill>
          <a:schemeClr val="accent4"/>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F20F19E-B8B3-45E0-B48C-913399B92D87}"/>
              </a:ext>
            </a:extLst>
          </p:cNvPr>
          <p:cNvSpPr>
            <a:spLocks noGrp="1"/>
          </p:cNvSpPr>
          <p:nvPr>
            <p:ph type="title"/>
          </p:nvPr>
        </p:nvSpPr>
        <p:spPr>
          <a:xfrm>
            <a:off x="1439862" y="860400"/>
            <a:ext cx="6192837" cy="900000"/>
          </a:xfrm>
        </p:spPr>
        <p:txBody>
          <a:bodyPr/>
          <a:lstStyle/>
          <a:p>
            <a:r>
              <a:rPr lang="sv-SE"/>
              <a:t>Klicka här för att ändra mall för rubrikformat</a:t>
            </a:r>
            <a:endParaRPr lang="sv-SE" dirty="0"/>
          </a:p>
        </p:txBody>
      </p:sp>
      <p:sp>
        <p:nvSpPr>
          <p:cNvPr id="11" name="Platshållare för text 2">
            <a:extLst>
              <a:ext uri="{FF2B5EF4-FFF2-40B4-BE49-F238E27FC236}">
                <a16:creationId xmlns:a16="http://schemas.microsoft.com/office/drawing/2014/main" id="{71F3233F-ACC4-47A1-BC36-256A01121C5A}"/>
              </a:ext>
            </a:extLst>
          </p:cNvPr>
          <p:cNvSpPr>
            <a:spLocks noGrp="1"/>
          </p:cNvSpPr>
          <p:nvPr>
            <p:ph type="body" sz="quarter" idx="15"/>
          </p:nvPr>
        </p:nvSpPr>
        <p:spPr>
          <a:xfrm>
            <a:off x="1439862" y="1851025"/>
            <a:ext cx="6192835" cy="237648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102026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grafik">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AD7E753E-6925-46FA-AC99-84397E4290AE}"/>
              </a:ext>
            </a:extLst>
          </p:cNvPr>
          <p:cNvSpPr>
            <a:spLocks noGrp="1"/>
          </p:cNvSpPr>
          <p:nvPr>
            <p:ph type="ctrTitle" hasCustomPrompt="1"/>
          </p:nvPr>
        </p:nvSpPr>
        <p:spPr>
          <a:xfrm>
            <a:off x="1440000" y="1520082"/>
            <a:ext cx="3121089" cy="681405"/>
          </a:xfrm>
          <a:solidFill>
            <a:schemeClr val="bg2"/>
          </a:solidFill>
        </p:spPr>
        <p:txBody>
          <a:bodyPr wrap="none" lIns="90000" tIns="0" rIns="90000" bIns="0" anchor="b">
            <a:spAutoFit/>
          </a:bodyPr>
          <a:lstStyle>
            <a:lvl1pPr algn="l">
              <a:lnSpc>
                <a:spcPct val="82000"/>
              </a:lnSpc>
              <a:defRPr lang="sv-SE" sz="5400" b="0" kern="1200" dirty="0">
                <a:solidFill>
                  <a:schemeClr val="tx2"/>
                </a:solidFill>
                <a:latin typeface="+mj-lt"/>
                <a:ea typeface="+mn-ea"/>
                <a:cs typeface="Arial" panose="020B0604020202020204" pitchFamily="34" charset="0"/>
              </a:defRPr>
            </a:lvl1pPr>
          </a:lstStyle>
          <a:p>
            <a:r>
              <a:rPr lang="sv-SE" dirty="0"/>
              <a:t>Avsnittsrubrik</a:t>
            </a:r>
          </a:p>
        </p:txBody>
      </p:sp>
      <p:sp>
        <p:nvSpPr>
          <p:cNvPr id="5" name="Underrubrik 2">
            <a:extLst>
              <a:ext uri="{FF2B5EF4-FFF2-40B4-BE49-F238E27FC236}">
                <a16:creationId xmlns:a16="http://schemas.microsoft.com/office/drawing/2014/main" id="{85794B9A-CD40-484F-95FB-9EC51E631689}"/>
              </a:ext>
            </a:extLst>
          </p:cNvPr>
          <p:cNvSpPr>
            <a:spLocks noGrp="1"/>
          </p:cNvSpPr>
          <p:nvPr>
            <p:ph type="body" sz="quarter" idx="3" hasCustomPrompt="1"/>
          </p:nvPr>
        </p:nvSpPr>
        <p:spPr>
          <a:xfrm>
            <a:off x="1440000" y="2286000"/>
            <a:ext cx="4287369" cy="679673"/>
          </a:xfrm>
          <a:prstGeom prst="rect">
            <a:avLst/>
          </a:prstGeom>
          <a:solidFill>
            <a:schemeClr val="bg2"/>
          </a:solidFill>
        </p:spPr>
        <p:txBody>
          <a:bodyPr vert="horz" wrap="none" lIns="90000" tIns="0" rIns="90000" bIns="0" rtlCol="0" anchor="b" anchorCtr="0">
            <a:spAutoFit/>
          </a:bodyPr>
          <a:lstStyle>
            <a:lvl1pPr marL="0" indent="0">
              <a:lnSpc>
                <a:spcPct val="82000"/>
              </a:lnSpc>
              <a:buNone/>
              <a:defRPr lang="sv-SE" sz="5400" b="0" dirty="0">
                <a:solidFill>
                  <a:schemeClr val="tx2"/>
                </a:solidFill>
                <a:latin typeface="+mj-lt"/>
                <a:cs typeface="Arial" panose="020B0604020202020204" pitchFamily="34" charset="0"/>
              </a:defRPr>
            </a:lvl1pPr>
          </a:lstStyle>
          <a:p>
            <a:pPr marL="252000" lvl="0" indent="-252000">
              <a:lnSpc>
                <a:spcPts val="5300"/>
              </a:lnSpc>
              <a:spcBef>
                <a:spcPct val="0"/>
              </a:spcBef>
            </a:pPr>
            <a:r>
              <a:rPr lang="sv-SE" dirty="0"/>
              <a:t>Rad 2 (kan tas bort)</a:t>
            </a:r>
          </a:p>
        </p:txBody>
      </p:sp>
    </p:spTree>
    <p:extLst>
      <p:ext uri="{BB962C8B-B14F-4D97-AF65-F5344CB8AC3E}">
        <p14:creationId xmlns:p14="http://schemas.microsoft.com/office/powerpoint/2010/main" val="182637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vsnittsrubrik grön/bildbakgrund">
    <p:spTree>
      <p:nvGrpSpPr>
        <p:cNvPr id="1" name=""/>
        <p:cNvGrpSpPr/>
        <p:nvPr/>
      </p:nvGrpSpPr>
      <p:grpSpPr>
        <a:xfrm>
          <a:off x="0" y="0"/>
          <a:ext cx="0" cy="0"/>
          <a:chOff x="0" y="0"/>
          <a:chExt cx="0" cy="0"/>
        </a:xfrm>
      </p:grpSpPr>
      <p:sp>
        <p:nvSpPr>
          <p:cNvPr id="4" name="Platshållare för bild 10">
            <a:extLst>
              <a:ext uri="{FF2B5EF4-FFF2-40B4-BE49-F238E27FC236}">
                <a16:creationId xmlns:a16="http://schemas.microsoft.com/office/drawing/2014/main" id="{2A87838F-05BE-4324-84C9-46FB08E4BC11}"/>
              </a:ext>
            </a:extLst>
          </p:cNvPr>
          <p:cNvSpPr>
            <a:spLocks noGrp="1"/>
          </p:cNvSpPr>
          <p:nvPr>
            <p:ph type="pic" sz="quarter" idx="11" hasCustomPrompt="1"/>
          </p:nvPr>
        </p:nvSpPr>
        <p:spPr>
          <a:xfrm>
            <a:off x="0" y="0"/>
            <a:ext cx="9144000" cy="5143500"/>
          </a:xfrm>
          <a:prstGeom prst="rect">
            <a:avLst/>
          </a:prstGeom>
          <a:solidFill>
            <a:schemeClr val="tx2"/>
          </a:solidFill>
        </p:spPr>
        <p:txBody>
          <a:bodyPr/>
          <a:lstStyle>
            <a:lvl1pPr marL="1436688" indent="0" algn="l">
              <a:buNone/>
              <a:defRPr sz="2400" b="0"/>
            </a:lvl1pPr>
          </a:lstStyle>
          <a:p>
            <a:r>
              <a:rPr lang="sv-SE" dirty="0"/>
              <a:t>Välj bakgrundsbild under fliken Unionen/</a:t>
            </a:r>
            <a:r>
              <a:rPr lang="sv-SE" dirty="0" err="1"/>
              <a:t>Bildbank</a:t>
            </a:r>
            <a:r>
              <a:rPr lang="sv-SE" dirty="0"/>
              <a:t>/Bakgrund</a:t>
            </a:r>
          </a:p>
        </p:txBody>
      </p:sp>
      <p:sp>
        <p:nvSpPr>
          <p:cNvPr id="7" name="Rubrik 1">
            <a:extLst>
              <a:ext uri="{FF2B5EF4-FFF2-40B4-BE49-F238E27FC236}">
                <a16:creationId xmlns:a16="http://schemas.microsoft.com/office/drawing/2014/main" id="{9C7789F3-DDE2-421E-857E-97B53A5854DC}"/>
              </a:ext>
            </a:extLst>
          </p:cNvPr>
          <p:cNvSpPr>
            <a:spLocks noGrp="1"/>
          </p:cNvSpPr>
          <p:nvPr>
            <p:ph type="ctrTitle" hasCustomPrompt="1"/>
          </p:nvPr>
        </p:nvSpPr>
        <p:spPr>
          <a:xfrm>
            <a:off x="1440000" y="1520082"/>
            <a:ext cx="3121089" cy="681405"/>
          </a:xfrm>
          <a:solidFill>
            <a:schemeClr val="bg2"/>
          </a:solidFill>
        </p:spPr>
        <p:txBody>
          <a:bodyPr wrap="none" lIns="90000" tIns="0" rIns="90000" bIns="0" anchor="b">
            <a:spAutoFit/>
          </a:bodyPr>
          <a:lstStyle>
            <a:lvl1pPr algn="l">
              <a:lnSpc>
                <a:spcPct val="82000"/>
              </a:lnSpc>
              <a:defRPr lang="sv-SE" sz="5400" b="0" kern="1200" dirty="0">
                <a:solidFill>
                  <a:schemeClr val="tx2"/>
                </a:solidFill>
                <a:latin typeface="+mj-lt"/>
                <a:ea typeface="+mn-ea"/>
                <a:cs typeface="Arial" panose="020B0604020202020204" pitchFamily="34" charset="0"/>
              </a:defRPr>
            </a:lvl1pPr>
          </a:lstStyle>
          <a:p>
            <a:r>
              <a:rPr lang="sv-SE" dirty="0"/>
              <a:t>Avsnittsrubrik</a:t>
            </a:r>
          </a:p>
        </p:txBody>
      </p:sp>
      <p:sp>
        <p:nvSpPr>
          <p:cNvPr id="5" name="Underrubrik 2">
            <a:extLst>
              <a:ext uri="{FF2B5EF4-FFF2-40B4-BE49-F238E27FC236}">
                <a16:creationId xmlns:a16="http://schemas.microsoft.com/office/drawing/2014/main" id="{198457E7-FB00-4B5C-8763-7192C1808814}"/>
              </a:ext>
            </a:extLst>
          </p:cNvPr>
          <p:cNvSpPr>
            <a:spLocks noGrp="1"/>
          </p:cNvSpPr>
          <p:nvPr>
            <p:ph type="body" sz="quarter" idx="3" hasCustomPrompt="1"/>
          </p:nvPr>
        </p:nvSpPr>
        <p:spPr>
          <a:xfrm>
            <a:off x="1440000" y="2286000"/>
            <a:ext cx="4287369" cy="679673"/>
          </a:xfrm>
          <a:prstGeom prst="rect">
            <a:avLst/>
          </a:prstGeom>
          <a:solidFill>
            <a:schemeClr val="bg2"/>
          </a:solidFill>
        </p:spPr>
        <p:txBody>
          <a:bodyPr vert="horz" wrap="none" lIns="90000" tIns="0" rIns="90000" bIns="0" rtlCol="0" anchor="b" anchorCtr="0">
            <a:spAutoFit/>
          </a:bodyPr>
          <a:lstStyle>
            <a:lvl1pPr marL="0" indent="0">
              <a:lnSpc>
                <a:spcPct val="82000"/>
              </a:lnSpc>
              <a:buNone/>
              <a:defRPr lang="sv-SE" sz="5400" b="0" dirty="0">
                <a:solidFill>
                  <a:schemeClr val="tx2"/>
                </a:solidFill>
                <a:latin typeface="+mj-lt"/>
                <a:cs typeface="Arial" panose="020B0604020202020204" pitchFamily="34" charset="0"/>
              </a:defRPr>
            </a:lvl1pPr>
          </a:lstStyle>
          <a:p>
            <a:pPr marL="252000" lvl="0" indent="-252000">
              <a:lnSpc>
                <a:spcPts val="5300"/>
              </a:lnSpc>
              <a:spcBef>
                <a:spcPct val="0"/>
              </a:spcBef>
            </a:pPr>
            <a:r>
              <a:rPr lang="sv-SE" dirty="0"/>
              <a:t>Rad 2 (kan tas bort)</a:t>
            </a:r>
          </a:p>
        </p:txBody>
      </p:sp>
    </p:spTree>
    <p:extLst>
      <p:ext uri="{BB962C8B-B14F-4D97-AF65-F5344CB8AC3E}">
        <p14:creationId xmlns:p14="http://schemas.microsoft.com/office/powerpoint/2010/main" val="273097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vsnittsrubrik bildbakgrund">
    <p:spTree>
      <p:nvGrpSpPr>
        <p:cNvPr id="1" name=""/>
        <p:cNvGrpSpPr/>
        <p:nvPr/>
      </p:nvGrpSpPr>
      <p:grpSpPr>
        <a:xfrm>
          <a:off x="0" y="0"/>
          <a:ext cx="0" cy="0"/>
          <a:chOff x="0" y="0"/>
          <a:chExt cx="0" cy="0"/>
        </a:xfrm>
      </p:grpSpPr>
      <p:sp>
        <p:nvSpPr>
          <p:cNvPr id="4" name="Platshållare för bild 10">
            <a:extLst>
              <a:ext uri="{FF2B5EF4-FFF2-40B4-BE49-F238E27FC236}">
                <a16:creationId xmlns:a16="http://schemas.microsoft.com/office/drawing/2014/main" id="{DBB2A943-29C0-4497-B0FC-42F00100CB0A}"/>
              </a:ext>
            </a:extLst>
          </p:cNvPr>
          <p:cNvSpPr>
            <a:spLocks noGrp="1"/>
          </p:cNvSpPr>
          <p:nvPr>
            <p:ph type="pic" sz="quarter" idx="11" hasCustomPrompt="1"/>
          </p:nvPr>
        </p:nvSpPr>
        <p:spPr>
          <a:xfrm>
            <a:off x="0" y="0"/>
            <a:ext cx="9144000" cy="5143500"/>
          </a:xfrm>
          <a:prstGeom prst="rect">
            <a:avLst/>
          </a:prstGeom>
          <a:solidFill>
            <a:srgbClr val="999999"/>
          </a:solidFill>
        </p:spPr>
        <p:txBody>
          <a:bodyPr/>
          <a:lstStyle>
            <a:lvl1pPr marL="1436688" indent="0" algn="l">
              <a:buNone/>
              <a:defRPr sz="2400"/>
            </a:lvl1pPr>
          </a:lstStyle>
          <a:p>
            <a:r>
              <a:rPr lang="sv-SE" dirty="0"/>
              <a:t>Välj bakgrundsbild under fliken Unionen/</a:t>
            </a:r>
            <a:r>
              <a:rPr lang="sv-SE" dirty="0" err="1"/>
              <a:t>Bildbank</a:t>
            </a:r>
            <a:r>
              <a:rPr lang="sv-SE" dirty="0"/>
              <a:t>/Bakgrund</a:t>
            </a:r>
          </a:p>
        </p:txBody>
      </p:sp>
      <p:sp>
        <p:nvSpPr>
          <p:cNvPr id="7" name="Rubrik 1">
            <a:extLst>
              <a:ext uri="{FF2B5EF4-FFF2-40B4-BE49-F238E27FC236}">
                <a16:creationId xmlns:a16="http://schemas.microsoft.com/office/drawing/2014/main" id="{24F5A802-09F8-411B-B521-03A7F1C4B40F}"/>
              </a:ext>
            </a:extLst>
          </p:cNvPr>
          <p:cNvSpPr>
            <a:spLocks noGrp="1"/>
          </p:cNvSpPr>
          <p:nvPr>
            <p:ph type="ctrTitle" hasCustomPrompt="1"/>
          </p:nvPr>
        </p:nvSpPr>
        <p:spPr>
          <a:xfrm>
            <a:off x="1440000" y="1520082"/>
            <a:ext cx="3121089" cy="681405"/>
          </a:xfrm>
          <a:solidFill>
            <a:schemeClr val="tx2"/>
          </a:solidFill>
        </p:spPr>
        <p:txBody>
          <a:bodyPr wrap="none" lIns="90000" tIns="0" rIns="90000" bIns="0" anchor="b">
            <a:spAutoFit/>
          </a:bodyPr>
          <a:lstStyle>
            <a:lvl1pPr algn="l">
              <a:lnSpc>
                <a:spcPct val="82000"/>
              </a:lnSpc>
              <a:defRPr lang="sv-SE" sz="5400" b="0" kern="1200" dirty="0">
                <a:solidFill>
                  <a:schemeClr val="bg2"/>
                </a:solidFill>
                <a:latin typeface="+mj-lt"/>
                <a:ea typeface="+mn-ea"/>
                <a:cs typeface="Arial" panose="020B0604020202020204" pitchFamily="34" charset="0"/>
              </a:defRPr>
            </a:lvl1pPr>
          </a:lstStyle>
          <a:p>
            <a:r>
              <a:rPr lang="sv-SE" dirty="0"/>
              <a:t>Avsnittsrubrik</a:t>
            </a:r>
          </a:p>
        </p:txBody>
      </p:sp>
      <p:sp>
        <p:nvSpPr>
          <p:cNvPr id="9" name="Platshållare för text 2">
            <a:extLst>
              <a:ext uri="{FF2B5EF4-FFF2-40B4-BE49-F238E27FC236}">
                <a16:creationId xmlns:a16="http://schemas.microsoft.com/office/drawing/2014/main" id="{878EEEF6-1556-4045-A44E-99072E9A1FD7}"/>
              </a:ext>
            </a:extLst>
          </p:cNvPr>
          <p:cNvSpPr>
            <a:spLocks noGrp="1"/>
          </p:cNvSpPr>
          <p:nvPr>
            <p:ph type="body" sz="quarter" idx="17" hasCustomPrompt="1"/>
          </p:nvPr>
        </p:nvSpPr>
        <p:spPr>
          <a:xfrm>
            <a:off x="1440000" y="2286727"/>
            <a:ext cx="4287369" cy="679673"/>
          </a:xfrm>
          <a:solidFill>
            <a:schemeClr val="tx2"/>
          </a:solidFill>
        </p:spPr>
        <p:txBody>
          <a:bodyPr wrap="none" lIns="90000" rIns="90000" anchor="b" anchorCtr="0">
            <a:spAutoFit/>
          </a:bodyPr>
          <a:lstStyle>
            <a:lvl1pPr marL="0" indent="0">
              <a:lnSpc>
                <a:spcPts val="5300"/>
              </a:lnSpc>
              <a:spcBef>
                <a:spcPts val="0"/>
              </a:spcBef>
              <a:buNone/>
              <a:defRPr sz="5400">
                <a:solidFill>
                  <a:schemeClr val="bg2"/>
                </a:solidFill>
                <a:latin typeface="+mj-lt"/>
              </a:defRPr>
            </a:lvl1pPr>
          </a:lstStyle>
          <a:p>
            <a:pPr lvl="0"/>
            <a:r>
              <a:rPr lang="sv-SE" dirty="0"/>
              <a:t>Rad 2 (kan tas bort)</a:t>
            </a:r>
          </a:p>
        </p:txBody>
      </p:sp>
    </p:spTree>
    <p:extLst>
      <p:ext uri="{BB962C8B-B14F-4D97-AF65-F5344CB8AC3E}">
        <p14:creationId xmlns:p14="http://schemas.microsoft.com/office/powerpoint/2010/main" val="336797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lsidesbild">
    <p:spTree>
      <p:nvGrpSpPr>
        <p:cNvPr id="1" name=""/>
        <p:cNvGrpSpPr/>
        <p:nvPr/>
      </p:nvGrpSpPr>
      <p:grpSpPr>
        <a:xfrm>
          <a:off x="0" y="0"/>
          <a:ext cx="0" cy="0"/>
          <a:chOff x="0" y="0"/>
          <a:chExt cx="0" cy="0"/>
        </a:xfrm>
      </p:grpSpPr>
      <p:sp>
        <p:nvSpPr>
          <p:cNvPr id="4" name="Platshållare för bild 10">
            <a:extLst>
              <a:ext uri="{FF2B5EF4-FFF2-40B4-BE49-F238E27FC236}">
                <a16:creationId xmlns:a16="http://schemas.microsoft.com/office/drawing/2014/main" id="{DBB2A943-29C0-4497-B0FC-42F00100CB0A}"/>
              </a:ext>
            </a:extLst>
          </p:cNvPr>
          <p:cNvSpPr>
            <a:spLocks noGrp="1"/>
          </p:cNvSpPr>
          <p:nvPr>
            <p:ph type="pic" sz="quarter" idx="11" hasCustomPrompt="1"/>
          </p:nvPr>
        </p:nvSpPr>
        <p:spPr>
          <a:xfrm>
            <a:off x="-1800" y="-2250"/>
            <a:ext cx="9147600" cy="5148000"/>
          </a:xfrm>
          <a:prstGeom prst="rect">
            <a:avLst/>
          </a:prstGeom>
          <a:solidFill>
            <a:srgbClr val="999999"/>
          </a:solidFill>
        </p:spPr>
        <p:txBody>
          <a:bodyPr tIns="72000"/>
          <a:lstStyle>
            <a:lvl1pPr marL="1436400" indent="0" algn="l">
              <a:lnSpc>
                <a:spcPts val="1900"/>
              </a:lnSpc>
              <a:spcBef>
                <a:spcPts val="0"/>
              </a:spcBef>
              <a:buNone/>
              <a:defRPr/>
            </a:lvl1pPr>
          </a:lstStyle>
          <a:p>
            <a:r>
              <a:rPr lang="sv-SE" dirty="0"/>
              <a:t>Klicka på ikonen för att lägga till en bild. </a:t>
            </a:r>
            <a:r>
              <a:rPr lang="sv-SE" dirty="0" err="1"/>
              <a:t>Unionenbilder</a:t>
            </a:r>
            <a:r>
              <a:rPr lang="sv-SE" dirty="0"/>
              <a:t> finns under fliken</a:t>
            </a:r>
            <a:br>
              <a:rPr lang="sv-SE" dirty="0"/>
            </a:br>
            <a:r>
              <a:rPr lang="sv-SE" dirty="0"/>
              <a:t>Unionen/</a:t>
            </a:r>
            <a:r>
              <a:rPr lang="sv-SE" dirty="0" err="1"/>
              <a:t>Bildbank</a:t>
            </a:r>
            <a:endParaRPr lang="sv-SE" dirty="0"/>
          </a:p>
        </p:txBody>
      </p:sp>
    </p:spTree>
    <p:extLst>
      <p:ext uri="{BB962C8B-B14F-4D97-AF65-F5344CB8AC3E}">
        <p14:creationId xmlns:p14="http://schemas.microsoft.com/office/powerpoint/2010/main" val="357285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28AB50-E733-1E47-804F-FFE6AC7D6B48}"/>
              </a:ext>
            </a:extLst>
          </p:cNvPr>
          <p:cNvSpPr>
            <a:spLocks noGrp="1"/>
          </p:cNvSpPr>
          <p:nvPr>
            <p:ph type="title" hasCustomPrompt="1"/>
          </p:nvPr>
        </p:nvSpPr>
        <p:spPr>
          <a:xfrm>
            <a:off x="1439861" y="843558"/>
            <a:ext cx="5760000" cy="2142630"/>
          </a:xfrm>
        </p:spPr>
        <p:txBody>
          <a:bodyPr anchor="b" anchorCtr="0"/>
          <a:lstStyle>
            <a:lvl1pPr marL="198000" indent="-198000">
              <a:lnSpc>
                <a:spcPts val="4000"/>
              </a:lnSpc>
              <a:defRPr>
                <a:solidFill>
                  <a:schemeClr val="bg2"/>
                </a:solidFill>
              </a:defRPr>
            </a:lvl1pPr>
          </a:lstStyle>
          <a:p>
            <a:r>
              <a:rPr lang="sv-SE" dirty="0"/>
              <a:t>”Skriv ditt citat här och vem du citerar nere till höger”.</a:t>
            </a:r>
          </a:p>
        </p:txBody>
      </p:sp>
      <p:sp>
        <p:nvSpPr>
          <p:cNvPr id="4" name="Platshållare för text 2">
            <a:extLst>
              <a:ext uri="{FF2B5EF4-FFF2-40B4-BE49-F238E27FC236}">
                <a16:creationId xmlns:a16="http://schemas.microsoft.com/office/drawing/2014/main" id="{B38F5A51-E43F-4BFD-8DA5-B262461ED9AE}"/>
              </a:ext>
            </a:extLst>
          </p:cNvPr>
          <p:cNvSpPr>
            <a:spLocks noGrp="1"/>
          </p:cNvSpPr>
          <p:nvPr>
            <p:ph type="body" sz="quarter" idx="13" hasCustomPrompt="1"/>
          </p:nvPr>
        </p:nvSpPr>
        <p:spPr>
          <a:xfrm>
            <a:off x="3542400" y="3003558"/>
            <a:ext cx="3657461" cy="180000"/>
          </a:xfrm>
          <a:prstGeom prst="rect">
            <a:avLst/>
          </a:prstGeom>
        </p:spPr>
        <p:txBody>
          <a:bodyPr tIns="0" bIns="0">
            <a:noAutofit/>
          </a:bodyPr>
          <a:lstStyle>
            <a:lvl1pPr marL="0" indent="0" algn="r">
              <a:lnSpc>
                <a:spcPct val="100000"/>
              </a:lnSpc>
              <a:spcBef>
                <a:spcPts val="0"/>
              </a:spcBef>
              <a:spcAft>
                <a:spcPts val="0"/>
              </a:spcAft>
              <a:buNone/>
              <a:defRPr lang="sv-SE" sz="1600" b="0" kern="1200" dirty="0">
                <a:solidFill>
                  <a:schemeClr val="bg2"/>
                </a:solidFill>
                <a:latin typeface="Paralucent Condensed Bd" panose="02000506030000020004" pitchFamily="50" charset="0"/>
                <a:ea typeface="+mn-ea"/>
                <a:cs typeface="Arial" panose="020B0604020202020204" pitchFamily="34" charset="0"/>
              </a:defRPr>
            </a:lvl1pPr>
            <a:lvl2pPr marL="342900" indent="0">
              <a:buNone/>
              <a:defRPr sz="1600" b="1">
                <a:solidFill>
                  <a:srgbClr val="B1DFAB"/>
                </a:solidFill>
              </a:defRPr>
            </a:lvl2pPr>
            <a:lvl3pPr marL="685800" indent="0">
              <a:buNone/>
              <a:defRPr sz="1600" b="1">
                <a:solidFill>
                  <a:srgbClr val="B1DFAB"/>
                </a:solidFill>
              </a:defRPr>
            </a:lvl3pPr>
            <a:lvl4pPr marL="1028700" indent="0">
              <a:buNone/>
              <a:defRPr sz="1600" b="1">
                <a:solidFill>
                  <a:srgbClr val="B1DFAB"/>
                </a:solidFill>
              </a:defRPr>
            </a:lvl4pPr>
            <a:lvl5pPr marL="1371600" indent="0">
              <a:buNone/>
              <a:defRPr sz="1600" b="1">
                <a:solidFill>
                  <a:srgbClr val="B1DFAB"/>
                </a:solidFill>
              </a:defRPr>
            </a:lvl5pPr>
          </a:lstStyle>
          <a:p>
            <a:pPr lvl="0"/>
            <a:r>
              <a:rPr lang="sv-SE" dirty="0"/>
              <a:t>Namn citerad person</a:t>
            </a:r>
          </a:p>
        </p:txBody>
      </p:sp>
      <p:sp>
        <p:nvSpPr>
          <p:cNvPr id="3" name="Platshållare för datum 3">
            <a:extLst>
              <a:ext uri="{FF2B5EF4-FFF2-40B4-BE49-F238E27FC236}">
                <a16:creationId xmlns:a16="http://schemas.microsoft.com/office/drawing/2014/main" id="{58854082-C68B-4C59-9B29-7AFB6475451B}"/>
              </a:ext>
            </a:extLst>
          </p:cNvPr>
          <p:cNvSpPr>
            <a:spLocks noGrp="1"/>
          </p:cNvSpPr>
          <p:nvPr>
            <p:ph type="dt" sz="half" idx="14"/>
          </p:nvPr>
        </p:nvSpPr>
        <p:spPr/>
        <p:txBody>
          <a:bodyPr/>
          <a:lstStyle/>
          <a:p>
            <a:endParaRPr lang="sv-SE" dirty="0">
              <a:solidFill>
                <a:schemeClr val="bg2"/>
              </a:solidFill>
            </a:endParaRPr>
          </a:p>
        </p:txBody>
      </p:sp>
      <p:sp>
        <p:nvSpPr>
          <p:cNvPr id="5" name="Platshållare för sidfot 4">
            <a:extLst>
              <a:ext uri="{FF2B5EF4-FFF2-40B4-BE49-F238E27FC236}">
                <a16:creationId xmlns:a16="http://schemas.microsoft.com/office/drawing/2014/main" id="{55B23755-E93B-46B7-A896-6E418782DBA2}"/>
              </a:ext>
            </a:extLst>
          </p:cNvPr>
          <p:cNvSpPr>
            <a:spLocks noGrp="1"/>
          </p:cNvSpPr>
          <p:nvPr>
            <p:ph type="ftr" sz="quarter" idx="15"/>
          </p:nvPr>
        </p:nvSpPr>
        <p:spPr/>
        <p:txBody>
          <a:bodyPr/>
          <a:lstStyle/>
          <a:p>
            <a:r>
              <a:rPr lang="sv-SE"/>
              <a:t>Unionen</a:t>
            </a:r>
            <a:endParaRPr lang="sv-SE" dirty="0"/>
          </a:p>
        </p:txBody>
      </p:sp>
      <p:sp>
        <p:nvSpPr>
          <p:cNvPr id="6" name="Platshållare för bildnummer 5">
            <a:extLst>
              <a:ext uri="{FF2B5EF4-FFF2-40B4-BE49-F238E27FC236}">
                <a16:creationId xmlns:a16="http://schemas.microsoft.com/office/drawing/2014/main" id="{3405DA1E-FAAA-4FC0-B28C-52B13A1C332D}"/>
              </a:ext>
            </a:extLst>
          </p:cNvPr>
          <p:cNvSpPr>
            <a:spLocks noGrp="1"/>
          </p:cNvSpPr>
          <p:nvPr>
            <p:ph type="sldNum" sz="quarter" idx="16"/>
          </p:nvPr>
        </p:nvSpPr>
        <p:spPr/>
        <p:txBody>
          <a:bodyPr/>
          <a:lstStyle/>
          <a:p>
            <a:fld id="{E4218C53-6AA3-834F-8ED4-DCDDBC41A75D}" type="slidenum">
              <a:rPr lang="sv-SE" smtClean="0"/>
              <a:pPr/>
              <a:t>‹#›</a:t>
            </a:fld>
            <a:endParaRPr lang="sv-SE" dirty="0"/>
          </a:p>
        </p:txBody>
      </p:sp>
    </p:spTree>
    <p:extLst>
      <p:ext uri="{BB962C8B-B14F-4D97-AF65-F5344CB8AC3E}">
        <p14:creationId xmlns:p14="http://schemas.microsoft.com/office/powerpoint/2010/main" val="125490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227DE57-E36C-B444-B4D2-21817BE5FCD2}"/>
              </a:ext>
            </a:extLst>
          </p:cNvPr>
          <p:cNvSpPr>
            <a:spLocks noGrp="1"/>
          </p:cNvSpPr>
          <p:nvPr>
            <p:ph type="title"/>
          </p:nvPr>
        </p:nvSpPr>
        <p:spPr>
          <a:xfrm>
            <a:off x="1439862" y="860400"/>
            <a:ext cx="6192837" cy="900000"/>
          </a:xfrm>
          <a:prstGeom prst="rect">
            <a:avLst/>
          </a:prstGeom>
        </p:spPr>
        <p:txBody>
          <a:bodyPr vert="horz" lIns="0" tIns="0" rIns="0" bIns="0" rtlCol="0" anchor="b" anchorCtr="0">
            <a:noAutofit/>
          </a:bodyPr>
          <a:lstStyle/>
          <a:p>
            <a:r>
              <a:rPr lang="sv-SE" dirty="0"/>
              <a:t>Klicka här för att lägga till text på två rader</a:t>
            </a:r>
          </a:p>
        </p:txBody>
      </p:sp>
      <p:sp>
        <p:nvSpPr>
          <p:cNvPr id="7" name="Platshållare för text 2">
            <a:extLst>
              <a:ext uri="{FF2B5EF4-FFF2-40B4-BE49-F238E27FC236}">
                <a16:creationId xmlns:a16="http://schemas.microsoft.com/office/drawing/2014/main" id="{01A725F1-26BF-41E5-8CA4-8AE2EA7B0A64}"/>
              </a:ext>
            </a:extLst>
          </p:cNvPr>
          <p:cNvSpPr>
            <a:spLocks noGrp="1"/>
          </p:cNvSpPr>
          <p:nvPr>
            <p:ph type="body" idx="1"/>
          </p:nvPr>
        </p:nvSpPr>
        <p:spPr>
          <a:xfrm>
            <a:off x="1439862" y="1851025"/>
            <a:ext cx="6192837" cy="237648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E997CAE-8495-7F4E-AF3D-5BB2C6AF4B10}"/>
              </a:ext>
            </a:extLst>
          </p:cNvPr>
          <p:cNvSpPr>
            <a:spLocks noGrp="1"/>
          </p:cNvSpPr>
          <p:nvPr>
            <p:ph type="dt" sz="half" idx="2"/>
          </p:nvPr>
        </p:nvSpPr>
        <p:spPr>
          <a:xfrm>
            <a:off x="1439862" y="4800601"/>
            <a:ext cx="442333" cy="152017"/>
          </a:xfrm>
          <a:prstGeom prst="rect">
            <a:avLst/>
          </a:prstGeom>
        </p:spPr>
        <p:txBody>
          <a:bodyPr vert="horz" lIns="0" tIns="0" rIns="0" bIns="0" rtlCol="0" anchor="t" anchorCtr="0"/>
          <a:lstStyle>
            <a:lvl1pPr algn="l">
              <a:defRPr sz="900">
                <a:solidFill>
                  <a:schemeClr val="bg2"/>
                </a:solidFill>
              </a:defRPr>
            </a:lvl1pPr>
          </a:lstStyle>
          <a:p>
            <a:endParaRPr lang="sv-SE" dirty="0">
              <a:solidFill>
                <a:schemeClr val="bg2"/>
              </a:solidFill>
            </a:endParaRPr>
          </a:p>
        </p:txBody>
      </p:sp>
      <p:sp>
        <p:nvSpPr>
          <p:cNvPr id="5" name="Platshållare för sidfot 4">
            <a:extLst>
              <a:ext uri="{FF2B5EF4-FFF2-40B4-BE49-F238E27FC236}">
                <a16:creationId xmlns:a16="http://schemas.microsoft.com/office/drawing/2014/main" id="{4C773D1A-385D-3945-8401-26BCCE1E2854}"/>
              </a:ext>
            </a:extLst>
          </p:cNvPr>
          <p:cNvSpPr>
            <a:spLocks noGrp="1"/>
          </p:cNvSpPr>
          <p:nvPr>
            <p:ph type="ftr" sz="quarter" idx="3"/>
          </p:nvPr>
        </p:nvSpPr>
        <p:spPr>
          <a:xfrm>
            <a:off x="1882196" y="4800601"/>
            <a:ext cx="5004000" cy="152017"/>
          </a:xfrm>
          <a:prstGeom prst="rect">
            <a:avLst/>
          </a:prstGeom>
        </p:spPr>
        <p:txBody>
          <a:bodyPr vert="horz" lIns="0" tIns="0" rIns="0" bIns="0" rtlCol="0" anchor="t" anchorCtr="0"/>
          <a:lstStyle>
            <a:lvl1pPr algn="l">
              <a:defRPr sz="900">
                <a:solidFill>
                  <a:schemeClr val="bg2"/>
                </a:solidFill>
              </a:defRPr>
            </a:lvl1pPr>
          </a:lstStyle>
          <a:p>
            <a:r>
              <a:rPr lang="sv-SE"/>
              <a:t>Unionen</a:t>
            </a:r>
            <a:endParaRPr lang="sv-SE" dirty="0"/>
          </a:p>
        </p:txBody>
      </p:sp>
      <p:sp>
        <p:nvSpPr>
          <p:cNvPr id="6" name="Platshållare för bildnummer 5">
            <a:extLst>
              <a:ext uri="{FF2B5EF4-FFF2-40B4-BE49-F238E27FC236}">
                <a16:creationId xmlns:a16="http://schemas.microsoft.com/office/drawing/2014/main" id="{F279AB52-FEB4-7541-A47B-D4A371C3BACB}"/>
              </a:ext>
            </a:extLst>
          </p:cNvPr>
          <p:cNvSpPr>
            <a:spLocks noGrp="1"/>
          </p:cNvSpPr>
          <p:nvPr>
            <p:ph type="sldNum" sz="quarter" idx="4"/>
          </p:nvPr>
        </p:nvSpPr>
        <p:spPr>
          <a:xfrm>
            <a:off x="7068722" y="4800601"/>
            <a:ext cx="563977" cy="152017"/>
          </a:xfrm>
          <a:prstGeom prst="rect">
            <a:avLst/>
          </a:prstGeom>
        </p:spPr>
        <p:txBody>
          <a:bodyPr vert="horz" lIns="0" tIns="0" rIns="0" bIns="0" rtlCol="0" anchor="t" anchorCtr="0"/>
          <a:lstStyle>
            <a:lvl1pPr algn="r">
              <a:defRPr sz="900">
                <a:solidFill>
                  <a:schemeClr val="bg2"/>
                </a:solidFill>
              </a:defRPr>
            </a:lvl1pPr>
          </a:lstStyle>
          <a:p>
            <a:fld id="{E4218C53-6AA3-834F-8ED4-DCDDBC41A75D}" type="slidenum">
              <a:rPr lang="sv-SE" smtClean="0"/>
              <a:pPr/>
              <a:t>‹#›</a:t>
            </a:fld>
            <a:endParaRPr lang="sv-SE" dirty="0"/>
          </a:p>
        </p:txBody>
      </p:sp>
    </p:spTree>
    <p:extLst>
      <p:ext uri="{BB962C8B-B14F-4D97-AF65-F5344CB8AC3E}">
        <p14:creationId xmlns:p14="http://schemas.microsoft.com/office/powerpoint/2010/main" val="2737662951"/>
      </p:ext>
    </p:extLst>
  </p:cSld>
  <p:clrMap bg1="lt1" tx1="dk1" bg2="lt2" tx2="dk2" accent1="accent1" accent2="accent2" accent3="accent3" accent4="accent4" accent5="accent5" accent6="accent6" hlink="hlink" folHlink="folHlink"/>
  <p:sldLayoutIdLst>
    <p:sldLayoutId id="2147483912" r:id="rId1"/>
    <p:sldLayoutId id="2147483860" r:id="rId2"/>
    <p:sldLayoutId id="2147483862" r:id="rId3"/>
    <p:sldLayoutId id="2147483863" r:id="rId4"/>
    <p:sldLayoutId id="2147483864" r:id="rId5"/>
    <p:sldLayoutId id="2147483865" r:id="rId6"/>
    <p:sldLayoutId id="2147483867" r:id="rId7"/>
    <p:sldLayoutId id="2147483868" r:id="rId8"/>
    <p:sldLayoutId id="2147483869" r:id="rId9"/>
    <p:sldLayoutId id="2147483915" r:id="rId10"/>
    <p:sldLayoutId id="2147483914" r:id="rId11"/>
    <p:sldLayoutId id="2147483888" r:id="rId12"/>
    <p:sldLayoutId id="2147483889" r:id="rId13"/>
    <p:sldLayoutId id="2147483872" r:id="rId14"/>
    <p:sldLayoutId id="2147483916" r:id="rId15"/>
    <p:sldLayoutId id="2147483909" r:id="rId16"/>
    <p:sldLayoutId id="2147483910" r:id="rId17"/>
    <p:sldLayoutId id="2147483901" r:id="rId18"/>
    <p:sldLayoutId id="2147483902" r:id="rId19"/>
    <p:sldLayoutId id="2147483903" r:id="rId20"/>
    <p:sldLayoutId id="2147483904" r:id="rId21"/>
    <p:sldLayoutId id="2147483874" r:id="rId22"/>
    <p:sldLayoutId id="2147483875" r:id="rId23"/>
    <p:sldLayoutId id="2147483876" r:id="rId24"/>
    <p:sldLayoutId id="2147483877" r:id="rId25"/>
    <p:sldLayoutId id="2147483878" r:id="rId26"/>
    <p:sldLayoutId id="2147483879" r:id="rId27"/>
    <p:sldLayoutId id="2147483881" r:id="rId28"/>
    <p:sldLayoutId id="2147483883" r:id="rId29"/>
    <p:sldLayoutId id="2147483884" r:id="rId30"/>
    <p:sldLayoutId id="2147483911" r:id="rId31"/>
    <p:sldLayoutId id="2147483885" r:id="rId32"/>
    <p:sldLayoutId id="2147483900" r:id="rId33"/>
    <p:sldLayoutId id="2147483892" r:id="rId34"/>
    <p:sldLayoutId id="2147483917" r:id="rId35"/>
    <p:sldLayoutId id="2147483896" r:id="rId36"/>
    <p:sldLayoutId id="2147483897" r:id="rId37"/>
    <p:sldLayoutId id="2147483898" r:id="rId38"/>
    <p:sldLayoutId id="2147483899" r:id="rId39"/>
    <p:sldLayoutId id="2147483918" r:id="rId40"/>
  </p:sldLayoutIdLst>
  <p:hf sldNum="0" hdr="0" ftr="0" dt="0"/>
  <p:txStyles>
    <p:titleStyle>
      <a:lvl1pPr algn="l" defTabSz="685800" rtl="0" eaLnBrk="1" latinLnBrk="0" hangingPunct="1">
        <a:lnSpc>
          <a:spcPts val="4000"/>
        </a:lnSpc>
        <a:spcBef>
          <a:spcPct val="0"/>
        </a:spcBef>
        <a:buNone/>
        <a:defRPr sz="4200" b="0" kern="1200">
          <a:solidFill>
            <a:schemeClr val="bg2"/>
          </a:solidFill>
          <a:latin typeface="+mj-lt"/>
          <a:ea typeface="+mj-ea"/>
          <a:cs typeface="+mj-cs"/>
        </a:defRPr>
      </a:lvl1pPr>
    </p:titleStyle>
    <p:bodyStyle>
      <a:lvl1pPr marL="252000" indent="-252000" algn="l" defTabSz="685800" rtl="0" eaLnBrk="1" latinLnBrk="0" hangingPunct="1">
        <a:lnSpc>
          <a:spcPts val="2300"/>
        </a:lnSpc>
        <a:spcBef>
          <a:spcPts val="800"/>
        </a:spcBef>
        <a:spcAft>
          <a:spcPts val="0"/>
        </a:spcAft>
        <a:buFont typeface="Arial" panose="020B0604020202020204" pitchFamily="34" charset="0"/>
        <a:buChar char="•"/>
        <a:defRPr lang="sv-SE" sz="2400" b="0" kern="1200" smtClean="0">
          <a:solidFill>
            <a:schemeClr val="bg2"/>
          </a:solidFill>
          <a:latin typeface="+mn-lt"/>
          <a:ea typeface="+mn-ea"/>
          <a:cs typeface="+mn-cs"/>
        </a:defRPr>
      </a:lvl1pPr>
      <a:lvl2pPr marL="446400" indent="-171450" algn="l" defTabSz="685800" rtl="0" eaLnBrk="1" latinLnBrk="0" hangingPunct="1">
        <a:lnSpc>
          <a:spcPts val="2000"/>
        </a:lnSpc>
        <a:spcBef>
          <a:spcPts val="375"/>
        </a:spcBef>
        <a:buFont typeface="Arial" panose="020B0604020202020204" pitchFamily="34" charset="0"/>
        <a:buChar char="•"/>
        <a:defRPr lang="sv-SE" sz="2000" kern="1200" smtClean="0">
          <a:solidFill>
            <a:schemeClr val="bg2"/>
          </a:solidFill>
          <a:latin typeface="+mn-lt"/>
          <a:ea typeface="+mn-ea"/>
          <a:cs typeface="+mn-cs"/>
        </a:defRPr>
      </a:lvl2pPr>
      <a:lvl3pPr marL="630000" indent="-171450" algn="l" defTabSz="685800" rtl="0" eaLnBrk="1" latinLnBrk="0" hangingPunct="1">
        <a:lnSpc>
          <a:spcPts val="2000"/>
        </a:lnSpc>
        <a:spcBef>
          <a:spcPts val="375"/>
        </a:spcBef>
        <a:buFont typeface="Arial" panose="020B0604020202020204" pitchFamily="34" charset="0"/>
        <a:buChar char="•"/>
        <a:defRPr lang="sv-SE" sz="2000" kern="1200" smtClean="0">
          <a:solidFill>
            <a:schemeClr val="bg2"/>
          </a:solidFill>
          <a:latin typeface="+mn-lt"/>
          <a:ea typeface="+mn-ea"/>
          <a:cs typeface="+mn-cs"/>
        </a:defRPr>
      </a:lvl3pPr>
      <a:lvl4pPr marL="810000" indent="-171450" algn="l" defTabSz="685800" rtl="0" eaLnBrk="1" latinLnBrk="0" hangingPunct="1">
        <a:lnSpc>
          <a:spcPts val="2000"/>
        </a:lnSpc>
        <a:spcBef>
          <a:spcPts val="375"/>
        </a:spcBef>
        <a:buFont typeface="Arial" panose="020B0604020202020204" pitchFamily="34" charset="0"/>
        <a:buChar char="•"/>
        <a:defRPr lang="sv-SE" sz="2000" kern="1200" smtClean="0">
          <a:solidFill>
            <a:schemeClr val="bg2"/>
          </a:solidFill>
          <a:latin typeface="+mn-lt"/>
          <a:ea typeface="+mn-ea"/>
          <a:cs typeface="+mn-cs"/>
        </a:defRPr>
      </a:lvl4pPr>
      <a:lvl5pPr marL="990000" indent="-171450" algn="l" defTabSz="685800" rtl="0" eaLnBrk="1" latinLnBrk="0" hangingPunct="1">
        <a:lnSpc>
          <a:spcPts val="2000"/>
        </a:lnSpc>
        <a:spcBef>
          <a:spcPts val="375"/>
        </a:spcBef>
        <a:buFont typeface="Arial" panose="020B0604020202020204" pitchFamily="34" charset="0"/>
        <a:buChar char="•"/>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13">
          <p15:clr>
            <a:srgbClr val="F26B43"/>
          </p15:clr>
        </p15:guide>
        <p15:guide id="2" pos="2880">
          <p15:clr>
            <a:srgbClr val="F26B43"/>
          </p15:clr>
        </p15:guide>
        <p15:guide id="3" orient="horz" pos="1620">
          <p15:clr>
            <a:srgbClr val="F26B43"/>
          </p15:clr>
        </p15:guide>
        <p15:guide id="4" orient="horz" pos="2663">
          <p15:clr>
            <a:srgbClr val="F26B43"/>
          </p15:clr>
        </p15:guide>
        <p15:guide id="5" orient="horz" pos="1030">
          <p15:clr>
            <a:srgbClr val="F26B43"/>
          </p15:clr>
        </p15:guide>
        <p15:guide id="6" orient="horz" pos="116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440000" y="1520082"/>
            <a:ext cx="4287690" cy="681405"/>
          </a:xfrm>
        </p:spPr>
        <p:txBody>
          <a:bodyPr/>
          <a:lstStyle/>
          <a:p>
            <a:r>
              <a:rPr lang="sv-SE" dirty="0"/>
              <a:t>Allmänt om Unionen</a:t>
            </a:r>
          </a:p>
        </p:txBody>
      </p:sp>
      <p:sp>
        <p:nvSpPr>
          <p:cNvPr id="4" name="Platshållare för text 3"/>
          <p:cNvSpPr>
            <a:spLocks noGrp="1"/>
          </p:cNvSpPr>
          <p:nvPr>
            <p:ph type="body" sz="quarter" idx="14"/>
          </p:nvPr>
        </p:nvSpPr>
        <p:spPr/>
        <p:txBody>
          <a:bodyPr/>
          <a:lstStyle/>
          <a:p>
            <a:endParaRPr lang="sv-SE"/>
          </a:p>
        </p:txBody>
      </p:sp>
      <p:sp>
        <p:nvSpPr>
          <p:cNvPr id="5" name="Platshållare för text 4"/>
          <p:cNvSpPr>
            <a:spLocks noGrp="1"/>
          </p:cNvSpPr>
          <p:nvPr>
            <p:ph type="body" sz="quarter" idx="15"/>
          </p:nvPr>
        </p:nvSpPr>
        <p:spPr/>
        <p:txBody>
          <a:bodyPr/>
          <a:lstStyle/>
          <a:p>
            <a:endParaRPr lang="sv-SE"/>
          </a:p>
        </p:txBody>
      </p:sp>
      <p:sp>
        <p:nvSpPr>
          <p:cNvPr id="6" name="Platshållare för text 5"/>
          <p:cNvSpPr>
            <a:spLocks noGrp="1"/>
          </p:cNvSpPr>
          <p:nvPr>
            <p:ph type="body" sz="quarter" idx="16"/>
          </p:nvPr>
        </p:nvSpPr>
        <p:spPr/>
        <p:txBody>
          <a:bodyPr/>
          <a:lstStyle/>
          <a:p>
            <a:endParaRPr lang="sv-SE"/>
          </a:p>
        </p:txBody>
      </p:sp>
    </p:spTree>
    <p:extLst>
      <p:ext uri="{BB962C8B-B14F-4D97-AF65-F5344CB8AC3E}">
        <p14:creationId xmlns:p14="http://schemas.microsoft.com/office/powerpoint/2010/main" val="146164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0BF9850-C83D-F94E-853F-0625B4A7A424}"/>
              </a:ext>
            </a:extLst>
          </p:cNvPr>
          <p:cNvSpPr>
            <a:spLocks noGrp="1"/>
          </p:cNvSpPr>
          <p:nvPr>
            <p:ph type="title"/>
          </p:nvPr>
        </p:nvSpPr>
        <p:spPr/>
        <p:txBody>
          <a:bodyPr/>
          <a:lstStyle/>
          <a:p>
            <a:r>
              <a:rPr lang="sv-SE" dirty="0"/>
              <a:t>Medlemskapet ger trygghet, utveckling och inflytande på jobbet</a:t>
            </a:r>
          </a:p>
        </p:txBody>
      </p:sp>
      <p:sp>
        <p:nvSpPr>
          <p:cNvPr id="7" name="Platshållare för text 6">
            <a:extLst>
              <a:ext uri="{FF2B5EF4-FFF2-40B4-BE49-F238E27FC236}">
                <a16:creationId xmlns:a16="http://schemas.microsoft.com/office/drawing/2014/main" id="{1E18E8B8-A1A8-614B-9B32-3D8456E62050}"/>
              </a:ext>
            </a:extLst>
          </p:cNvPr>
          <p:cNvSpPr>
            <a:spLocks noGrp="1"/>
          </p:cNvSpPr>
          <p:nvPr>
            <p:ph type="body" sz="quarter" idx="20"/>
          </p:nvPr>
        </p:nvSpPr>
        <p:spPr>
          <a:xfrm>
            <a:off x="1439862" y="1851159"/>
            <a:ext cx="4788322" cy="2375241"/>
          </a:xfrm>
        </p:spPr>
        <p:txBody>
          <a:bodyPr/>
          <a:lstStyle/>
          <a:p>
            <a:pPr>
              <a:lnSpc>
                <a:spcPts val="1600"/>
              </a:lnSpc>
            </a:pPr>
            <a:r>
              <a:rPr lang="sv-SE" sz="1800" dirty="0"/>
              <a:t>Inflytande i Unionen som driver och </a:t>
            </a:r>
            <a:br>
              <a:rPr lang="sv-SE" sz="1800" dirty="0"/>
            </a:br>
            <a:r>
              <a:rPr lang="sv-SE" sz="1800" dirty="0"/>
              <a:t>utvecklar arbetslivet/arbetsmarknaden </a:t>
            </a:r>
          </a:p>
          <a:p>
            <a:pPr>
              <a:lnSpc>
                <a:spcPts val="1600"/>
              </a:lnSpc>
            </a:pPr>
            <a:r>
              <a:rPr lang="sv-SE" sz="1800" dirty="0"/>
              <a:t>Inkomstförsäkring – komplement till </a:t>
            </a:r>
            <a:br>
              <a:rPr lang="sv-SE" sz="1800" dirty="0"/>
            </a:br>
            <a:r>
              <a:rPr lang="sv-SE" sz="1800" dirty="0"/>
              <a:t>a-kassa, försäkrar din inkomst över taket </a:t>
            </a:r>
            <a:br>
              <a:rPr lang="sv-SE" sz="1800" dirty="0"/>
            </a:br>
            <a:r>
              <a:rPr lang="sv-SE" sz="1800" dirty="0"/>
              <a:t>i a-kassan på löner upp till </a:t>
            </a:r>
            <a:br>
              <a:rPr lang="sv-SE" sz="1800" dirty="0"/>
            </a:br>
            <a:r>
              <a:rPr lang="sv-SE" sz="1800" dirty="0"/>
              <a:t>60 000 kr/mån.</a:t>
            </a:r>
          </a:p>
          <a:p>
            <a:pPr>
              <a:lnSpc>
                <a:spcPts val="1600"/>
              </a:lnSpc>
            </a:pPr>
            <a:r>
              <a:rPr lang="sv-SE" sz="1800" dirty="0"/>
              <a:t>Lönerådgivning, lönestatistik</a:t>
            </a:r>
          </a:p>
          <a:p>
            <a:pPr>
              <a:lnSpc>
                <a:spcPts val="1600"/>
              </a:lnSpc>
            </a:pPr>
            <a:r>
              <a:rPr lang="sv-SE" sz="1800" dirty="0"/>
              <a:t>Karriärstöd: CV-granskning, </a:t>
            </a:r>
            <a:br>
              <a:rPr lang="sv-SE" sz="1800" dirty="0"/>
            </a:br>
            <a:r>
              <a:rPr lang="sv-SE" sz="1800" dirty="0"/>
              <a:t>karriärplanering, avtalsgranskning.</a:t>
            </a:r>
          </a:p>
          <a:p>
            <a:pPr>
              <a:lnSpc>
                <a:spcPts val="1600"/>
              </a:lnSpc>
            </a:pPr>
            <a:r>
              <a:rPr lang="sv-SE" sz="1800" dirty="0"/>
              <a:t>Kostnad: 235 kr/månad </a:t>
            </a:r>
            <a:br>
              <a:rPr lang="sv-SE" sz="1800" dirty="0"/>
            </a:br>
            <a:r>
              <a:rPr lang="sv-SE" sz="1800" dirty="0"/>
              <a:t>(för inkomst över 25 000 kr/mån)</a:t>
            </a:r>
          </a:p>
          <a:p>
            <a:pPr>
              <a:lnSpc>
                <a:spcPts val="1600"/>
              </a:lnSpc>
            </a:pPr>
            <a:endParaRPr lang="sv-SE" sz="1800" dirty="0"/>
          </a:p>
          <a:p>
            <a:pPr>
              <a:lnSpc>
                <a:spcPts val="1600"/>
              </a:lnSpc>
            </a:pPr>
            <a:endParaRPr lang="sv-SE" sz="1800" dirty="0"/>
          </a:p>
        </p:txBody>
      </p:sp>
      <p:pic>
        <p:nvPicPr>
          <p:cNvPr id="13" name="Platshållare för bild 12" descr="En bild som visar inomhus&#10;&#10;Automatiskt genererad beskrivning">
            <a:extLst>
              <a:ext uri="{FF2B5EF4-FFF2-40B4-BE49-F238E27FC236}">
                <a16:creationId xmlns:a16="http://schemas.microsoft.com/office/drawing/2014/main" id="{CAC494AE-433D-E64B-A204-321506FDC4E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730400" y="1977894"/>
            <a:ext cx="2840400" cy="1890000"/>
          </a:xfrm>
        </p:spPr>
      </p:pic>
    </p:spTree>
    <p:extLst>
      <p:ext uri="{BB962C8B-B14F-4D97-AF65-F5344CB8AC3E}">
        <p14:creationId xmlns:p14="http://schemas.microsoft.com/office/powerpoint/2010/main" val="3915261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43C1047-9895-7849-A15B-12410939A4C1}"/>
              </a:ext>
            </a:extLst>
          </p:cNvPr>
          <p:cNvSpPr>
            <a:spLocks noGrp="1"/>
          </p:cNvSpPr>
          <p:nvPr>
            <p:ph type="title"/>
          </p:nvPr>
        </p:nvSpPr>
        <p:spPr/>
        <p:txBody>
          <a:bodyPr/>
          <a:lstStyle/>
          <a:p>
            <a:r>
              <a:rPr lang="sv-SE" dirty="0"/>
              <a:t>Klubb – bästa sättet att påverka</a:t>
            </a:r>
          </a:p>
        </p:txBody>
      </p:sp>
      <p:sp>
        <p:nvSpPr>
          <p:cNvPr id="7" name="Platshållare för text 6">
            <a:extLst>
              <a:ext uri="{FF2B5EF4-FFF2-40B4-BE49-F238E27FC236}">
                <a16:creationId xmlns:a16="http://schemas.microsoft.com/office/drawing/2014/main" id="{FEAF324A-564D-304E-BC6D-CE4B90A70E79}"/>
              </a:ext>
            </a:extLst>
          </p:cNvPr>
          <p:cNvSpPr>
            <a:spLocks noGrp="1"/>
          </p:cNvSpPr>
          <p:nvPr>
            <p:ph sz="quarter" idx="13"/>
          </p:nvPr>
        </p:nvSpPr>
        <p:spPr/>
        <p:txBody>
          <a:bodyPr/>
          <a:lstStyle/>
          <a:p>
            <a:pPr marL="0" indent="0">
              <a:lnSpc>
                <a:spcPts val="1800"/>
              </a:lnSpc>
              <a:spcAft>
                <a:spcPts val="600"/>
              </a:spcAft>
              <a:buNone/>
            </a:pPr>
            <a:r>
              <a:rPr lang="sv-SE" sz="2000" dirty="0"/>
              <a:t>En egen Unionen-klubb på arbetsplatsen är det bästa sättet </a:t>
            </a:r>
            <a:br>
              <a:rPr lang="sv-SE" sz="2000" dirty="0"/>
            </a:br>
            <a:r>
              <a:rPr lang="sv-SE" sz="2000" dirty="0"/>
              <a:t>att vara med och påverka. Medlemmarna väljer själva vilka </a:t>
            </a:r>
            <a:br>
              <a:rPr lang="sv-SE" sz="2000" dirty="0"/>
            </a:br>
            <a:r>
              <a:rPr lang="sv-SE" sz="2000" dirty="0"/>
              <a:t>som ska vara deras företrädare/förtroendevalda. </a:t>
            </a:r>
          </a:p>
          <a:p>
            <a:pPr marL="0" indent="0">
              <a:lnSpc>
                <a:spcPts val="1800"/>
              </a:lnSpc>
              <a:buNone/>
            </a:pPr>
            <a:r>
              <a:rPr lang="sv-SE" sz="2000" dirty="0">
                <a:latin typeface="+mj-lt"/>
              </a:rPr>
              <a:t>Så här kan klubben förändra:</a:t>
            </a:r>
          </a:p>
          <a:p>
            <a:pPr>
              <a:lnSpc>
                <a:spcPts val="1800"/>
              </a:lnSpc>
            </a:pPr>
            <a:r>
              <a:rPr lang="sv-SE" sz="2000" dirty="0"/>
              <a:t>Medverka och påverka vid förhandlingar</a:t>
            </a:r>
          </a:p>
          <a:p>
            <a:pPr>
              <a:lnSpc>
                <a:spcPts val="1800"/>
              </a:lnSpc>
            </a:pPr>
            <a:r>
              <a:rPr lang="sv-SE" sz="2000" dirty="0"/>
              <a:t>Få insyn i vad företaget planerar för framtiden</a:t>
            </a:r>
          </a:p>
          <a:p>
            <a:pPr>
              <a:lnSpc>
                <a:spcPts val="1800"/>
              </a:lnSpc>
            </a:pPr>
            <a:r>
              <a:rPr lang="sv-SE" sz="2000" dirty="0"/>
              <a:t>Bidra med idéer och förslag på förbättringar i verksamheten</a:t>
            </a:r>
          </a:p>
          <a:p>
            <a:pPr>
              <a:lnSpc>
                <a:spcPts val="1900"/>
              </a:lnSpc>
            </a:pPr>
            <a:endParaRPr lang="sv-SE" sz="2000" dirty="0"/>
          </a:p>
          <a:p>
            <a:pPr>
              <a:lnSpc>
                <a:spcPts val="1900"/>
              </a:lnSpc>
            </a:pPr>
            <a:endParaRPr lang="sv-SE" sz="2000" dirty="0"/>
          </a:p>
          <a:p>
            <a:pPr>
              <a:lnSpc>
                <a:spcPts val="1900"/>
              </a:lnSpc>
            </a:pPr>
            <a:endParaRPr lang="sv-SE" sz="2000" dirty="0"/>
          </a:p>
          <a:p>
            <a:pPr>
              <a:lnSpc>
                <a:spcPts val="1900"/>
              </a:lnSpc>
            </a:pPr>
            <a:endParaRPr lang="sv-SE" sz="2000" dirty="0"/>
          </a:p>
          <a:p>
            <a:pPr>
              <a:lnSpc>
                <a:spcPts val="1900"/>
              </a:lnSpc>
            </a:pPr>
            <a:endParaRPr lang="sv-SE" sz="2000" dirty="0"/>
          </a:p>
          <a:p>
            <a:pPr>
              <a:lnSpc>
                <a:spcPts val="1900"/>
              </a:lnSpc>
            </a:pPr>
            <a:endParaRPr lang="sv-SE" sz="2000" dirty="0"/>
          </a:p>
        </p:txBody>
      </p:sp>
    </p:spTree>
    <p:extLst>
      <p:ext uri="{BB962C8B-B14F-4D97-AF65-F5344CB8AC3E}">
        <p14:creationId xmlns:p14="http://schemas.microsoft.com/office/powerpoint/2010/main" val="4039058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58B315E-AC00-D645-A0CD-048A7CE886C9}"/>
              </a:ext>
            </a:extLst>
          </p:cNvPr>
          <p:cNvSpPr>
            <a:spLocks noGrp="1"/>
          </p:cNvSpPr>
          <p:nvPr>
            <p:ph type="title"/>
          </p:nvPr>
        </p:nvSpPr>
        <p:spPr/>
        <p:txBody>
          <a:bodyPr/>
          <a:lstStyle/>
          <a:p>
            <a:r>
              <a:rPr lang="sv-SE" dirty="0"/>
              <a:t>Vi värnar om den svenska modellen</a:t>
            </a:r>
          </a:p>
        </p:txBody>
      </p:sp>
      <p:pic>
        <p:nvPicPr>
          <p:cNvPr id="3" name="Bildobjekt 2">
            <a:extLst>
              <a:ext uri="{FF2B5EF4-FFF2-40B4-BE49-F238E27FC236}">
                <a16:creationId xmlns:a16="http://schemas.microsoft.com/office/drawing/2014/main" id="{D3746DD5-2CE6-8F42-9FFE-7A97C6B9E9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1640" y="1760400"/>
            <a:ext cx="6054651" cy="2480725"/>
          </a:xfrm>
          <a:prstGeom prst="rect">
            <a:avLst/>
          </a:prstGeom>
        </p:spPr>
      </p:pic>
    </p:spTree>
    <p:extLst>
      <p:ext uri="{BB962C8B-B14F-4D97-AF65-F5344CB8AC3E}">
        <p14:creationId xmlns:p14="http://schemas.microsoft.com/office/powerpoint/2010/main" val="377713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2CC8A48-10FA-7A45-A84E-AA42758E3E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7864" y="1851670"/>
            <a:ext cx="4371319" cy="2458867"/>
          </a:xfrm>
          <a:prstGeom prst="rect">
            <a:avLst/>
          </a:prstGeom>
        </p:spPr>
      </p:pic>
      <p:sp>
        <p:nvSpPr>
          <p:cNvPr id="2" name="Rubrik 1">
            <a:extLst>
              <a:ext uri="{FF2B5EF4-FFF2-40B4-BE49-F238E27FC236}">
                <a16:creationId xmlns:a16="http://schemas.microsoft.com/office/drawing/2014/main" id="{F9B6DA8C-1297-BD45-BF29-9C478D08B284}"/>
              </a:ext>
            </a:extLst>
          </p:cNvPr>
          <p:cNvSpPr>
            <a:spLocks noGrp="1"/>
          </p:cNvSpPr>
          <p:nvPr>
            <p:ph type="title"/>
          </p:nvPr>
        </p:nvSpPr>
        <p:spPr>
          <a:xfrm>
            <a:off x="1439862" y="860400"/>
            <a:ext cx="6660530" cy="900000"/>
          </a:xfrm>
        </p:spPr>
        <p:txBody>
          <a:bodyPr/>
          <a:lstStyle/>
          <a:p>
            <a:br>
              <a:rPr lang="sv-SE" dirty="0"/>
            </a:br>
            <a:br>
              <a:rPr lang="sv-SE" dirty="0"/>
            </a:br>
            <a:br>
              <a:rPr lang="sv-SE" dirty="0"/>
            </a:br>
            <a:br>
              <a:rPr lang="sv-SE" dirty="0"/>
            </a:br>
            <a:r>
              <a:rPr lang="sv-SE" dirty="0"/>
              <a:t>Kollektivavtal – vårt viktigaste verktyg</a:t>
            </a:r>
          </a:p>
        </p:txBody>
      </p:sp>
      <p:sp>
        <p:nvSpPr>
          <p:cNvPr id="3" name="Platshållare för innehåll 2">
            <a:extLst>
              <a:ext uri="{FF2B5EF4-FFF2-40B4-BE49-F238E27FC236}">
                <a16:creationId xmlns:a16="http://schemas.microsoft.com/office/drawing/2014/main" id="{EAF64B90-8C01-4742-AB4A-19F8ACE85F3D}"/>
              </a:ext>
            </a:extLst>
          </p:cNvPr>
          <p:cNvSpPr>
            <a:spLocks noGrp="1"/>
          </p:cNvSpPr>
          <p:nvPr>
            <p:ph sz="quarter" idx="13"/>
          </p:nvPr>
        </p:nvSpPr>
        <p:spPr>
          <a:xfrm>
            <a:off x="1439861" y="1851025"/>
            <a:ext cx="2268043" cy="2376488"/>
          </a:xfrm>
        </p:spPr>
        <p:txBody>
          <a:bodyPr/>
          <a:lstStyle/>
          <a:p>
            <a:pPr>
              <a:lnSpc>
                <a:spcPts val="1600"/>
              </a:lnSpc>
            </a:pPr>
            <a:r>
              <a:rPr lang="sv-SE" sz="1800" dirty="0"/>
              <a:t>Kollektivavtalet garanterar </a:t>
            </a:r>
            <a:br>
              <a:rPr lang="sv-SE" sz="1800" dirty="0"/>
            </a:br>
            <a:r>
              <a:rPr lang="sv-SE" sz="1800" dirty="0"/>
              <a:t>bra villkor, trygghet och inflytande på jobbet</a:t>
            </a:r>
          </a:p>
          <a:p>
            <a:pPr>
              <a:lnSpc>
                <a:spcPts val="1600"/>
              </a:lnSpc>
            </a:pPr>
            <a:r>
              <a:rPr lang="sv-SE" sz="1800" dirty="0"/>
              <a:t>Idag har ungefär 8 av 10 medlemmar kollektivavtal </a:t>
            </a:r>
            <a:br>
              <a:rPr lang="sv-SE" sz="1800" dirty="0"/>
            </a:br>
            <a:r>
              <a:rPr lang="sv-SE" sz="1800" dirty="0"/>
              <a:t>på sin arbetsplats</a:t>
            </a:r>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p:txBody>
      </p:sp>
    </p:spTree>
    <p:extLst>
      <p:ext uri="{BB962C8B-B14F-4D97-AF65-F5344CB8AC3E}">
        <p14:creationId xmlns:p14="http://schemas.microsoft.com/office/powerpoint/2010/main" val="4170729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B3DDAC-36B4-D54E-92C8-C5A7DD208B2B}"/>
              </a:ext>
            </a:extLst>
          </p:cNvPr>
          <p:cNvSpPr>
            <a:spLocks noGrp="1"/>
          </p:cNvSpPr>
          <p:nvPr>
            <p:ph type="title"/>
          </p:nvPr>
        </p:nvSpPr>
        <p:spPr/>
        <p:txBody>
          <a:bodyPr/>
          <a:lstStyle/>
          <a:p>
            <a:pPr>
              <a:lnSpc>
                <a:spcPct val="70000"/>
              </a:lnSpc>
            </a:pPr>
            <a:r>
              <a:rPr lang="sv-SE" dirty="0"/>
              <a:t>Avtalsrörelse – när </a:t>
            </a:r>
            <a:br>
              <a:rPr lang="sv-SE" dirty="0"/>
            </a:br>
            <a:r>
              <a:rPr lang="sv-SE" dirty="0"/>
              <a:t>kollektivavtalet löper ut</a:t>
            </a:r>
          </a:p>
        </p:txBody>
      </p:sp>
      <p:sp>
        <p:nvSpPr>
          <p:cNvPr id="3" name="Platshållare för innehåll 2">
            <a:extLst>
              <a:ext uri="{FF2B5EF4-FFF2-40B4-BE49-F238E27FC236}">
                <a16:creationId xmlns:a16="http://schemas.microsoft.com/office/drawing/2014/main" id="{F5643F2D-D587-1348-B47E-8282ED82FF51}"/>
              </a:ext>
            </a:extLst>
          </p:cNvPr>
          <p:cNvSpPr>
            <a:spLocks noGrp="1"/>
          </p:cNvSpPr>
          <p:nvPr>
            <p:ph sz="quarter" idx="13"/>
          </p:nvPr>
        </p:nvSpPr>
        <p:spPr/>
        <p:txBody>
          <a:bodyPr/>
          <a:lstStyle/>
          <a:p>
            <a:pPr>
              <a:lnSpc>
                <a:spcPts val="1800"/>
              </a:lnSpc>
            </a:pPr>
            <a:r>
              <a:rPr lang="sv-SE" sz="2000" dirty="0"/>
              <a:t>När ett kollektivavtal löper ut ska parterna komma överens </a:t>
            </a:r>
            <a:br>
              <a:rPr lang="sv-SE" sz="2000" dirty="0"/>
            </a:br>
            <a:r>
              <a:rPr lang="sv-SE" sz="2000" dirty="0"/>
              <a:t>om ett nytt – denna förhandlingsprocess kallas avtalsrörelse</a:t>
            </a:r>
          </a:p>
          <a:p>
            <a:pPr>
              <a:lnSpc>
                <a:spcPts val="1800"/>
              </a:lnSpc>
            </a:pPr>
            <a:r>
              <a:rPr lang="sv-SE" sz="2000" dirty="0"/>
              <a:t>Under avtalsrörelsen för Unionen fram medlemmarnas krav </a:t>
            </a:r>
            <a:br>
              <a:rPr lang="sv-SE" sz="2000" dirty="0"/>
            </a:br>
            <a:r>
              <a:rPr lang="sv-SE" sz="2000" dirty="0"/>
              <a:t>och förhandlar med arbetsgivarorganisationen</a:t>
            </a:r>
          </a:p>
          <a:p>
            <a:pPr>
              <a:lnSpc>
                <a:spcPts val="1800"/>
              </a:lnSpc>
            </a:pPr>
            <a:r>
              <a:rPr lang="sv-SE" sz="2000" dirty="0"/>
              <a:t>Avtalsrörelsen syftar till att förbättra anställningsvillkoren och </a:t>
            </a:r>
            <a:br>
              <a:rPr lang="sv-SE" sz="2000" dirty="0"/>
            </a:br>
            <a:r>
              <a:rPr lang="sv-SE" sz="2000" dirty="0"/>
              <a:t>skapa löneökningar</a:t>
            </a:r>
          </a:p>
          <a:p>
            <a:pPr marL="0" indent="0">
              <a:lnSpc>
                <a:spcPts val="1800"/>
              </a:lnSpc>
              <a:buNone/>
            </a:pPr>
            <a:endParaRPr lang="sv-SE" sz="2000" dirty="0"/>
          </a:p>
          <a:p>
            <a:pPr marL="0" indent="0">
              <a:lnSpc>
                <a:spcPts val="1800"/>
              </a:lnSpc>
              <a:buNone/>
            </a:pPr>
            <a:endParaRPr lang="sv-SE" sz="2000" dirty="0"/>
          </a:p>
          <a:p>
            <a:pPr>
              <a:lnSpc>
                <a:spcPts val="1800"/>
              </a:lnSpc>
            </a:pPr>
            <a:endParaRPr lang="sv-SE" sz="2000" dirty="0"/>
          </a:p>
          <a:p>
            <a:pPr>
              <a:lnSpc>
                <a:spcPts val="1800"/>
              </a:lnSpc>
            </a:pPr>
            <a:endParaRPr lang="sv-SE" sz="2000" dirty="0"/>
          </a:p>
        </p:txBody>
      </p:sp>
    </p:spTree>
    <p:extLst>
      <p:ext uri="{BB962C8B-B14F-4D97-AF65-F5344CB8AC3E}">
        <p14:creationId xmlns:p14="http://schemas.microsoft.com/office/powerpoint/2010/main" val="166664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xt&#10;&#10;Automatiskt genererad beskrivning">
            <a:extLst>
              <a:ext uri="{FF2B5EF4-FFF2-40B4-BE49-F238E27FC236}">
                <a16:creationId xmlns:a16="http://schemas.microsoft.com/office/drawing/2014/main" id="{467EE3F1-F4D2-8945-9693-9C379FA69E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17783" y="555526"/>
            <a:ext cx="7585670" cy="4266939"/>
          </a:xfrm>
          <a:prstGeom prst="rect">
            <a:avLst/>
          </a:prstGeom>
        </p:spPr>
      </p:pic>
      <p:sp>
        <p:nvSpPr>
          <p:cNvPr id="2" name="Rubrik 1">
            <a:extLst>
              <a:ext uri="{FF2B5EF4-FFF2-40B4-BE49-F238E27FC236}">
                <a16:creationId xmlns:a16="http://schemas.microsoft.com/office/drawing/2014/main" id="{1F2C770E-C45D-6441-B128-BD98D10FCD7D}"/>
              </a:ext>
            </a:extLst>
          </p:cNvPr>
          <p:cNvSpPr>
            <a:spLocks noGrp="1"/>
          </p:cNvSpPr>
          <p:nvPr>
            <p:ph type="title"/>
          </p:nvPr>
        </p:nvSpPr>
        <p:spPr>
          <a:xfrm>
            <a:off x="1439862" y="1372142"/>
            <a:ext cx="7236594" cy="900000"/>
          </a:xfrm>
        </p:spPr>
        <p:txBody>
          <a:bodyPr/>
          <a:lstStyle/>
          <a:p>
            <a:pPr>
              <a:lnSpc>
                <a:spcPct val="70000"/>
              </a:lnSpc>
            </a:pPr>
            <a:r>
              <a:rPr lang="sv-SE" dirty="0"/>
              <a:t>Avtalsrörelse </a:t>
            </a:r>
            <a:br>
              <a:rPr lang="sv-SE" dirty="0"/>
            </a:br>
            <a:r>
              <a:rPr lang="sv-SE" dirty="0"/>
              <a:t>– vägen till nytt </a:t>
            </a:r>
            <a:br>
              <a:rPr lang="sv-SE" dirty="0"/>
            </a:br>
            <a:r>
              <a:rPr lang="sv-SE" dirty="0"/>
              <a:t>kollektivavtal</a:t>
            </a:r>
          </a:p>
        </p:txBody>
      </p:sp>
      <p:sp>
        <p:nvSpPr>
          <p:cNvPr id="3" name="textruta 2">
            <a:extLst>
              <a:ext uri="{FF2B5EF4-FFF2-40B4-BE49-F238E27FC236}">
                <a16:creationId xmlns:a16="http://schemas.microsoft.com/office/drawing/2014/main" id="{03C2C87C-6A74-1742-8AAD-CBA6DFFCB575}"/>
              </a:ext>
            </a:extLst>
          </p:cNvPr>
          <p:cNvSpPr txBox="1"/>
          <p:nvPr/>
        </p:nvSpPr>
        <p:spPr>
          <a:xfrm>
            <a:off x="1817783" y="1883884"/>
            <a:ext cx="184731" cy="30008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561919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F7CB851-A5F8-4E45-ACCE-AA3715E5EA59}"/>
              </a:ext>
            </a:extLst>
          </p:cNvPr>
          <p:cNvSpPr>
            <a:spLocks noGrp="1"/>
          </p:cNvSpPr>
          <p:nvPr>
            <p:ph type="title"/>
          </p:nvPr>
        </p:nvSpPr>
        <p:spPr/>
        <p:txBody>
          <a:bodyPr/>
          <a:lstStyle/>
          <a:p>
            <a:r>
              <a:rPr lang="sv-SE" dirty="0"/>
              <a:t>En gränslös arbetsmarknad </a:t>
            </a:r>
            <a:br>
              <a:rPr lang="sv-SE" dirty="0"/>
            </a:br>
            <a:r>
              <a:rPr lang="sv-SE" dirty="0"/>
              <a:t>– Unionens internationella arbete</a:t>
            </a:r>
          </a:p>
        </p:txBody>
      </p:sp>
      <p:sp>
        <p:nvSpPr>
          <p:cNvPr id="7" name="Platshållare för text 6">
            <a:extLst>
              <a:ext uri="{FF2B5EF4-FFF2-40B4-BE49-F238E27FC236}">
                <a16:creationId xmlns:a16="http://schemas.microsoft.com/office/drawing/2014/main" id="{3C6BD9C9-78E1-A145-B1EC-960C4CF679A0}"/>
              </a:ext>
            </a:extLst>
          </p:cNvPr>
          <p:cNvSpPr>
            <a:spLocks noGrp="1"/>
          </p:cNvSpPr>
          <p:nvPr>
            <p:ph type="body" sz="quarter" idx="20"/>
          </p:nvPr>
        </p:nvSpPr>
        <p:spPr/>
        <p:txBody>
          <a:bodyPr/>
          <a:lstStyle/>
          <a:p>
            <a:pPr>
              <a:lnSpc>
                <a:spcPts val="1600"/>
              </a:lnSpc>
            </a:pPr>
            <a:r>
              <a:rPr lang="sv-SE" sz="1800" dirty="0"/>
              <a:t>Unionen jobbar även utanför </a:t>
            </a:r>
            <a:br>
              <a:rPr lang="sv-SE" sz="1800" dirty="0"/>
            </a:br>
            <a:r>
              <a:rPr lang="sv-SE" sz="1800" dirty="0"/>
              <a:t>landets gränser för att stärka den enskilde medlemmens möjligheter </a:t>
            </a:r>
            <a:br>
              <a:rPr lang="sv-SE" sz="1800" dirty="0"/>
            </a:br>
            <a:r>
              <a:rPr lang="sv-SE" sz="1800" dirty="0"/>
              <a:t>till ett bättre arbetsliv </a:t>
            </a:r>
          </a:p>
          <a:p>
            <a:pPr>
              <a:lnSpc>
                <a:spcPts val="1600"/>
              </a:lnSpc>
            </a:pPr>
            <a:r>
              <a:rPr lang="sv-SE" sz="1800" dirty="0"/>
              <a:t>Vi påverkar genom samarbeten på </a:t>
            </a:r>
            <a:br>
              <a:rPr lang="sv-SE" sz="1800" dirty="0"/>
            </a:br>
            <a:r>
              <a:rPr lang="sv-SE" sz="1800" dirty="0"/>
              <a:t>nordisk, europeisk och global nivå</a:t>
            </a:r>
          </a:p>
          <a:p>
            <a:pPr>
              <a:lnSpc>
                <a:spcPts val="1600"/>
              </a:lnSpc>
            </a:pPr>
            <a:endParaRPr lang="sv-SE" sz="1800" dirty="0"/>
          </a:p>
          <a:p>
            <a:pPr>
              <a:lnSpc>
                <a:spcPts val="1600"/>
              </a:lnSpc>
            </a:pPr>
            <a:endParaRPr lang="sv-SE" sz="1800" dirty="0"/>
          </a:p>
        </p:txBody>
      </p:sp>
      <p:pic>
        <p:nvPicPr>
          <p:cNvPr id="9" name="Platshållare för bild 8" descr="En bild som visar person&#10;&#10;Automatiskt genererad beskrivning">
            <a:extLst>
              <a:ext uri="{FF2B5EF4-FFF2-40B4-BE49-F238E27FC236}">
                <a16:creationId xmlns:a16="http://schemas.microsoft.com/office/drawing/2014/main" id="{8670A3DF-9A48-DE4E-9916-1ED42F60F50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730400" y="1977894"/>
            <a:ext cx="2840400" cy="1890000"/>
          </a:xfrm>
        </p:spPr>
      </p:pic>
    </p:spTree>
    <p:extLst>
      <p:ext uri="{BB962C8B-B14F-4D97-AF65-F5344CB8AC3E}">
        <p14:creationId xmlns:p14="http://schemas.microsoft.com/office/powerpoint/2010/main" val="103267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B7FFED7-A7E4-2944-9CC0-E5B3C7753E35}"/>
              </a:ext>
            </a:extLst>
          </p:cNvPr>
          <p:cNvSpPr>
            <a:spLocks noGrp="1"/>
          </p:cNvSpPr>
          <p:nvPr>
            <p:ph type="title"/>
          </p:nvPr>
        </p:nvSpPr>
        <p:spPr/>
        <p:txBody>
          <a:bodyPr/>
          <a:lstStyle/>
          <a:p>
            <a:r>
              <a:rPr lang="sv-SE" dirty="0"/>
              <a:t>Vision, uppdrag och styrning</a:t>
            </a:r>
          </a:p>
        </p:txBody>
      </p:sp>
      <p:sp>
        <p:nvSpPr>
          <p:cNvPr id="7" name="Platshållare för text 6">
            <a:extLst>
              <a:ext uri="{FF2B5EF4-FFF2-40B4-BE49-F238E27FC236}">
                <a16:creationId xmlns:a16="http://schemas.microsoft.com/office/drawing/2014/main" id="{D76D65A6-DFC3-8646-95F7-474033C54C76}"/>
              </a:ext>
            </a:extLst>
          </p:cNvPr>
          <p:cNvSpPr>
            <a:spLocks noGrp="1"/>
          </p:cNvSpPr>
          <p:nvPr>
            <p:ph type="body" sz="quarter" idx="14"/>
          </p:nvPr>
        </p:nvSpPr>
        <p:spPr/>
        <p:txBody>
          <a:bodyPr/>
          <a:lstStyle/>
          <a:p>
            <a:pPr>
              <a:lnSpc>
                <a:spcPts val="2200"/>
              </a:lnSpc>
            </a:pPr>
            <a:r>
              <a:rPr lang="sv-SE" dirty="0"/>
              <a:t>Våra gemensamma styrdokument visar hur </a:t>
            </a:r>
            <a:br>
              <a:rPr lang="sv-SE" dirty="0"/>
            </a:br>
            <a:r>
              <a:rPr lang="sv-SE" dirty="0"/>
              <a:t>vi som ett Unionen tillsammans når vår vision.</a:t>
            </a:r>
          </a:p>
          <a:p>
            <a:pPr>
              <a:lnSpc>
                <a:spcPts val="2200"/>
              </a:lnSpc>
            </a:pPr>
            <a:endParaRPr lang="sv-SE" dirty="0"/>
          </a:p>
          <a:p>
            <a:pPr>
              <a:lnSpc>
                <a:spcPts val="2200"/>
              </a:lnSpc>
            </a:pPr>
            <a:endParaRPr lang="sv-SE" dirty="0"/>
          </a:p>
        </p:txBody>
      </p:sp>
    </p:spTree>
    <p:extLst>
      <p:ext uri="{BB962C8B-B14F-4D97-AF65-F5344CB8AC3E}">
        <p14:creationId xmlns:p14="http://schemas.microsoft.com/office/powerpoint/2010/main" val="1329722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25F74058-B660-6F48-914F-777999F42152}"/>
              </a:ext>
            </a:extLst>
          </p:cNvPr>
          <p:cNvSpPr>
            <a:spLocks noGrp="1"/>
          </p:cNvSpPr>
          <p:nvPr>
            <p:ph type="body" sz="quarter" idx="13"/>
          </p:nvPr>
        </p:nvSpPr>
        <p:spPr>
          <a:xfrm>
            <a:off x="1772896" y="2211710"/>
            <a:ext cx="2106030" cy="389888"/>
          </a:xfrm>
          <a:noFill/>
          <a:ln>
            <a:solidFill>
              <a:schemeClr val="bg2"/>
            </a:solidFill>
          </a:ln>
        </p:spPr>
        <p:txBody>
          <a:bodyPr numCol="1"/>
          <a:lstStyle/>
          <a:p>
            <a:endParaRPr lang="sv-SE" dirty="0"/>
          </a:p>
          <a:p>
            <a:endParaRPr lang="sv-SE" dirty="0"/>
          </a:p>
          <a:p>
            <a:r>
              <a:rPr lang="sv-SE" sz="1800" dirty="0"/>
              <a:t>§ 1.1 Förbundets värderingar</a:t>
            </a:r>
          </a:p>
        </p:txBody>
      </p:sp>
      <p:sp>
        <p:nvSpPr>
          <p:cNvPr id="2" name="Platshållare för text 1">
            <a:extLst>
              <a:ext uri="{FF2B5EF4-FFF2-40B4-BE49-F238E27FC236}">
                <a16:creationId xmlns:a16="http://schemas.microsoft.com/office/drawing/2014/main" id="{693FB9DF-310E-444D-8633-CCAE44CE3C48}"/>
              </a:ext>
            </a:extLst>
          </p:cNvPr>
          <p:cNvSpPr>
            <a:spLocks noGrp="1"/>
          </p:cNvSpPr>
          <p:nvPr>
            <p:ph type="body" sz="quarter" idx="14"/>
          </p:nvPr>
        </p:nvSpPr>
        <p:spPr>
          <a:xfrm>
            <a:off x="1439862" y="2601630"/>
            <a:ext cx="2772098" cy="1800168"/>
          </a:xfrm>
          <a:solidFill>
            <a:schemeClr val="accent1"/>
          </a:solidFill>
        </p:spPr>
        <p:txBody>
          <a:bodyPr/>
          <a:lstStyle/>
          <a:p>
            <a:pPr>
              <a:lnSpc>
                <a:spcPts val="1600"/>
              </a:lnSpc>
            </a:pPr>
            <a:r>
              <a:rPr lang="sv-SE" sz="1400" dirty="0"/>
              <a:t>§ 1.1 Unionen är en medlemsstyrd organisation som bygger på solidaritet och värderingar </a:t>
            </a:r>
            <a:br>
              <a:rPr lang="sv-SE" sz="1400" dirty="0"/>
            </a:br>
            <a:r>
              <a:rPr lang="sv-SE" sz="1400" dirty="0"/>
              <a:t>som verkar för grundläggande demokratiska principer i samhället samt respekten för jämställdhet, jämlikhet och mångfald samt </a:t>
            </a:r>
            <a:br>
              <a:rPr lang="sv-SE" sz="1400" dirty="0"/>
            </a:br>
            <a:r>
              <a:rPr lang="sv-SE" sz="1400" dirty="0"/>
              <a:t>alla människors lika värde. Förbundet är partipolitiskt obundet.</a:t>
            </a:r>
          </a:p>
          <a:p>
            <a:pPr>
              <a:lnSpc>
                <a:spcPts val="1600"/>
              </a:lnSpc>
            </a:pPr>
            <a:br>
              <a:rPr lang="sv-SE" sz="1400" dirty="0"/>
            </a:br>
            <a:endParaRPr lang="sv-SE" sz="1400" dirty="0"/>
          </a:p>
          <a:p>
            <a:pPr>
              <a:lnSpc>
                <a:spcPts val="1600"/>
              </a:lnSpc>
            </a:pPr>
            <a:endParaRPr lang="sv-SE" sz="1400" dirty="0"/>
          </a:p>
        </p:txBody>
      </p:sp>
      <p:sp>
        <p:nvSpPr>
          <p:cNvPr id="4" name="Rubrik 3">
            <a:extLst>
              <a:ext uri="{FF2B5EF4-FFF2-40B4-BE49-F238E27FC236}">
                <a16:creationId xmlns:a16="http://schemas.microsoft.com/office/drawing/2014/main" id="{F9F53F08-C12B-FA43-94A0-DC8F1825AA4F}"/>
              </a:ext>
            </a:extLst>
          </p:cNvPr>
          <p:cNvSpPr>
            <a:spLocks noGrp="1"/>
          </p:cNvSpPr>
          <p:nvPr>
            <p:ph type="title"/>
          </p:nvPr>
        </p:nvSpPr>
        <p:spPr>
          <a:xfrm>
            <a:off x="1439862" y="860400"/>
            <a:ext cx="6192837" cy="900000"/>
          </a:xfrm>
        </p:spPr>
        <p:txBody>
          <a:bodyPr/>
          <a:lstStyle/>
          <a:p>
            <a:pPr>
              <a:lnSpc>
                <a:spcPts val="3200"/>
              </a:lnSpc>
            </a:pPr>
            <a:r>
              <a:rPr lang="sv-SE" dirty="0"/>
              <a:t>Unionens värderingar och uppgift</a:t>
            </a:r>
          </a:p>
        </p:txBody>
      </p:sp>
      <p:sp>
        <p:nvSpPr>
          <p:cNvPr id="15" name="Rektangel 14">
            <a:extLst>
              <a:ext uri="{FF2B5EF4-FFF2-40B4-BE49-F238E27FC236}">
                <a16:creationId xmlns:a16="http://schemas.microsoft.com/office/drawing/2014/main" id="{A171B2B6-FC5C-3C45-AAA1-08B2341918A3}"/>
              </a:ext>
            </a:extLst>
          </p:cNvPr>
          <p:cNvSpPr/>
          <p:nvPr/>
        </p:nvSpPr>
        <p:spPr>
          <a:xfrm>
            <a:off x="1439862" y="1851670"/>
            <a:ext cx="4896405" cy="215444"/>
          </a:xfrm>
          <a:prstGeom prst="rect">
            <a:avLst/>
          </a:prstGeom>
        </p:spPr>
        <p:txBody>
          <a:bodyPr wrap="none" lIns="0" tIns="0" rIns="0" bIns="0">
            <a:spAutoFit/>
          </a:bodyPr>
          <a:lstStyle/>
          <a:p>
            <a:pPr>
              <a:lnSpc>
                <a:spcPts val="1600"/>
              </a:lnSpc>
            </a:pPr>
            <a:r>
              <a:rPr lang="sv-SE" sz="2000" dirty="0">
                <a:solidFill>
                  <a:schemeClr val="bg2"/>
                </a:solidFill>
              </a:rPr>
              <a:t>Unionens portalparagrafer är utgångspunkterna för allt vårt arbete:</a:t>
            </a:r>
          </a:p>
        </p:txBody>
      </p:sp>
      <p:sp>
        <p:nvSpPr>
          <p:cNvPr id="19" name="Platshållare för text 4">
            <a:extLst>
              <a:ext uri="{FF2B5EF4-FFF2-40B4-BE49-F238E27FC236}">
                <a16:creationId xmlns:a16="http://schemas.microsoft.com/office/drawing/2014/main" id="{237A9257-09DB-6645-9C27-C01E5FC064B8}"/>
              </a:ext>
            </a:extLst>
          </p:cNvPr>
          <p:cNvSpPr txBox="1">
            <a:spLocks/>
          </p:cNvSpPr>
          <p:nvPr/>
        </p:nvSpPr>
        <p:spPr>
          <a:xfrm>
            <a:off x="4870820" y="2211710"/>
            <a:ext cx="2106030" cy="389888"/>
          </a:xfrm>
          <a:prstGeom prst="round2SameRect">
            <a:avLst/>
          </a:prstGeom>
          <a:noFill/>
          <a:ln w="31750" cap="rnd">
            <a:solidFill>
              <a:schemeClr val="bg2"/>
            </a:solidFill>
            <a:prstDash val="sysDot"/>
          </a:ln>
        </p:spPr>
        <p:txBody>
          <a:bodyPr vert="horz" lIns="0" tIns="57600" rIns="0" bIns="57600" numCol="1" rtlCol="0" anchor="b">
            <a:noAutofit/>
          </a:bodyPr>
          <a:lstStyle>
            <a:lvl1pPr marL="0" indent="0" algn="ctr" defTabSz="685800" rtl="0" eaLnBrk="1" latinLnBrk="0" hangingPunct="1">
              <a:lnSpc>
                <a:spcPts val="1000"/>
              </a:lnSpc>
              <a:spcBef>
                <a:spcPts val="0"/>
              </a:spcBef>
              <a:spcAft>
                <a:spcPts val="0"/>
              </a:spcAft>
              <a:buFont typeface="Arial" panose="020B0604020202020204" pitchFamily="34" charset="0"/>
              <a:buNone/>
              <a:defRPr lang="sv-SE" sz="1250" b="0" kern="1200">
                <a:solidFill>
                  <a:schemeClr val="bg2"/>
                </a:solidFill>
                <a:latin typeface="+mj-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lang="sv-SE" sz="1600" kern="1200">
                <a:solidFill>
                  <a:schemeClr val="accent5"/>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lang="sv-SE" sz="1600" kern="1200">
                <a:solidFill>
                  <a:schemeClr val="accent5"/>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lang="sv-SE" sz="1600" kern="1200">
                <a:solidFill>
                  <a:schemeClr val="accent5"/>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lang="sv-SE" sz="16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sv-SE" dirty="0"/>
          </a:p>
          <a:p>
            <a:endParaRPr lang="sv-SE" dirty="0"/>
          </a:p>
          <a:p>
            <a:r>
              <a:rPr lang="sv-SE" sz="1800" dirty="0"/>
              <a:t>§ 1.2 Förbundets uppgift</a:t>
            </a:r>
          </a:p>
        </p:txBody>
      </p:sp>
      <p:sp>
        <p:nvSpPr>
          <p:cNvPr id="20" name="Platshållare för text 1">
            <a:extLst>
              <a:ext uri="{FF2B5EF4-FFF2-40B4-BE49-F238E27FC236}">
                <a16:creationId xmlns:a16="http://schemas.microsoft.com/office/drawing/2014/main" id="{93156ECC-3E48-6B4D-B0BD-E3D65E087934}"/>
              </a:ext>
            </a:extLst>
          </p:cNvPr>
          <p:cNvSpPr txBox="1">
            <a:spLocks/>
          </p:cNvSpPr>
          <p:nvPr/>
        </p:nvSpPr>
        <p:spPr>
          <a:xfrm>
            <a:off x="4537786" y="2601630"/>
            <a:ext cx="2772098" cy="1800168"/>
          </a:xfrm>
          <a:prstGeom prst="roundRect">
            <a:avLst>
              <a:gd name="adj" fmla="val 4245"/>
            </a:avLst>
          </a:prstGeom>
          <a:solidFill>
            <a:schemeClr val="accent3"/>
          </a:solidFill>
          <a:ln w="28575">
            <a:solidFill>
              <a:schemeClr val="bg2"/>
            </a:solidFill>
            <a:prstDash val="solid"/>
          </a:ln>
        </p:spPr>
        <p:txBody>
          <a:bodyPr vert="horz" lIns="90000" tIns="90000" rIns="90000" bIns="90000" rtlCol="0" anchor="t">
            <a:noAutofit/>
          </a:bodyPr>
          <a:lstStyle>
            <a:lvl1pPr marL="32400" indent="-32400" algn="l" defTabSz="685800" rtl="0" eaLnBrk="1" latinLnBrk="0" hangingPunct="1">
              <a:lnSpc>
                <a:spcPts val="1140"/>
              </a:lnSpc>
              <a:spcBef>
                <a:spcPts val="500"/>
              </a:spcBef>
              <a:spcAft>
                <a:spcPts val="0"/>
              </a:spcAft>
              <a:buFont typeface="Paralucent Condensed Bd" panose="02000506030000020004" pitchFamily="50" charset="0"/>
              <a:buChar char=" "/>
              <a:defRPr lang="sv-SE" sz="1250" b="0" kern="1200">
                <a:solidFill>
                  <a:schemeClr val="bg2"/>
                </a:solidFill>
                <a:latin typeface="+mj-lt"/>
                <a:ea typeface="+mn-ea"/>
                <a:cs typeface="+mn-cs"/>
              </a:defRPr>
            </a:lvl1pPr>
            <a:lvl2pPr marL="127000" indent="-90488" algn="l" defTabSz="685800" rtl="0" eaLnBrk="1" latinLnBrk="0" hangingPunct="1">
              <a:lnSpc>
                <a:spcPts val="1140"/>
              </a:lnSpc>
              <a:spcBef>
                <a:spcPts val="0"/>
              </a:spcBef>
              <a:buFont typeface="Arial" panose="020B0604020202020204" pitchFamily="34" charset="0"/>
              <a:buChar char="•"/>
              <a:defRPr lang="sv-SE" sz="1200" kern="1200">
                <a:solidFill>
                  <a:schemeClr val="bg2"/>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lang="sv-SE" sz="1600" kern="1200">
                <a:solidFill>
                  <a:schemeClr val="accent5"/>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lang="sv-SE" sz="1600" kern="1200">
                <a:solidFill>
                  <a:schemeClr val="accent5"/>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lang="sv-SE" sz="16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600"/>
              </a:lnSpc>
            </a:pPr>
            <a:r>
              <a:rPr lang="sv-SE" sz="1400" dirty="0"/>
              <a:t>Unionen har till uppgift att förena och företräda medlemmarna samt att tillvarata </a:t>
            </a:r>
            <a:br>
              <a:rPr lang="sv-SE" sz="1400" dirty="0"/>
            </a:br>
            <a:r>
              <a:rPr lang="sv-SE" sz="1400" dirty="0"/>
              <a:t>och främja deras fackliga, ekonomiska, sociala och yrkesmässiga intressen på alla nivåer. </a:t>
            </a:r>
          </a:p>
          <a:p>
            <a:pPr>
              <a:lnSpc>
                <a:spcPts val="1600"/>
              </a:lnSpc>
            </a:pPr>
            <a:endParaRPr lang="sv-SE" sz="1400" dirty="0"/>
          </a:p>
        </p:txBody>
      </p:sp>
    </p:spTree>
    <p:extLst>
      <p:ext uri="{BB962C8B-B14F-4D97-AF65-F5344CB8AC3E}">
        <p14:creationId xmlns:p14="http://schemas.microsoft.com/office/powerpoint/2010/main" val="3235441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4A63F8D-30B4-D945-ACE2-68A14025BD19}"/>
              </a:ext>
            </a:extLst>
          </p:cNvPr>
          <p:cNvSpPr>
            <a:spLocks noGrp="1"/>
          </p:cNvSpPr>
          <p:nvPr>
            <p:ph type="title"/>
          </p:nvPr>
        </p:nvSpPr>
        <p:spPr>
          <a:xfrm>
            <a:off x="1439862" y="735646"/>
            <a:ext cx="6192837" cy="900000"/>
          </a:xfrm>
        </p:spPr>
        <p:txBody>
          <a:bodyPr anchor="t"/>
          <a:lstStyle/>
          <a:p>
            <a:r>
              <a:rPr lang="sv-SE" dirty="0">
                <a:latin typeface="+mn-lt"/>
              </a:rPr>
              <a:t>	</a:t>
            </a:r>
            <a:br>
              <a:rPr lang="sv-SE" dirty="0">
                <a:latin typeface="+mn-lt"/>
              </a:rPr>
            </a:br>
            <a:r>
              <a:rPr lang="sv-SE" sz="5400" dirty="0"/>
              <a:t>Unionens vision</a:t>
            </a:r>
            <a:br>
              <a:rPr lang="sv-SE" dirty="0"/>
            </a:br>
            <a:r>
              <a:rPr lang="sv-SE" dirty="0"/>
              <a:t>Tillsammans är vi i Unionen </a:t>
            </a:r>
            <a:br>
              <a:rPr lang="sv-SE" dirty="0"/>
            </a:br>
            <a:r>
              <a:rPr lang="sv-SE" dirty="0"/>
              <a:t>den ledande kraften som </a:t>
            </a:r>
            <a:br>
              <a:rPr lang="sv-SE" dirty="0"/>
            </a:br>
            <a:r>
              <a:rPr lang="sv-SE" dirty="0"/>
              <a:t>skapar framgång, trygghet </a:t>
            </a:r>
            <a:br>
              <a:rPr lang="sv-SE" dirty="0"/>
            </a:br>
            <a:r>
              <a:rPr lang="sv-SE" dirty="0"/>
              <a:t>och glädje i arbetslivet</a:t>
            </a:r>
          </a:p>
        </p:txBody>
      </p:sp>
    </p:spTree>
    <p:extLst>
      <p:ext uri="{BB962C8B-B14F-4D97-AF65-F5344CB8AC3E}">
        <p14:creationId xmlns:p14="http://schemas.microsoft.com/office/powerpoint/2010/main" val="1331254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golv, fönster, inomhus, rum&#10;&#10;Automatiskt genererad beskrivning">
            <a:extLst>
              <a:ext uri="{FF2B5EF4-FFF2-40B4-BE49-F238E27FC236}">
                <a16:creationId xmlns:a16="http://schemas.microsoft.com/office/drawing/2014/main" id="{CCBAFA0A-A34B-1942-A60F-A4C405C14D5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7" name="Rubrik 6">
            <a:extLst>
              <a:ext uri="{FF2B5EF4-FFF2-40B4-BE49-F238E27FC236}">
                <a16:creationId xmlns:a16="http://schemas.microsoft.com/office/drawing/2014/main" id="{56C58157-64F8-524F-AF90-A80F74560C94}"/>
              </a:ext>
            </a:extLst>
          </p:cNvPr>
          <p:cNvSpPr>
            <a:spLocks noGrp="1"/>
          </p:cNvSpPr>
          <p:nvPr>
            <p:ph type="ctrTitle"/>
          </p:nvPr>
        </p:nvSpPr>
        <p:spPr>
          <a:xfrm>
            <a:off x="1440000" y="1520082"/>
            <a:ext cx="4194651" cy="681405"/>
          </a:xfrm>
        </p:spPr>
        <p:txBody>
          <a:bodyPr/>
          <a:lstStyle/>
          <a:p>
            <a:r>
              <a:rPr lang="sv-SE" dirty="0">
                <a:solidFill>
                  <a:srgbClr val="53AF31"/>
                </a:solidFill>
              </a:rPr>
              <a:t>Framtidens fack för</a:t>
            </a:r>
            <a:endParaRPr lang="sv-SE" dirty="0"/>
          </a:p>
        </p:txBody>
      </p:sp>
      <p:sp>
        <p:nvSpPr>
          <p:cNvPr id="8" name="Platshållare för text 7">
            <a:extLst>
              <a:ext uri="{FF2B5EF4-FFF2-40B4-BE49-F238E27FC236}">
                <a16:creationId xmlns:a16="http://schemas.microsoft.com/office/drawing/2014/main" id="{92AE3404-6033-3D41-AF0B-55CA62C29301}"/>
              </a:ext>
            </a:extLst>
          </p:cNvPr>
          <p:cNvSpPr>
            <a:spLocks noGrp="1"/>
          </p:cNvSpPr>
          <p:nvPr>
            <p:ph type="body" sz="quarter" idx="3"/>
          </p:nvPr>
        </p:nvSpPr>
        <p:spPr>
          <a:xfrm>
            <a:off x="1440000" y="2284268"/>
            <a:ext cx="4902089" cy="681405"/>
          </a:xfrm>
        </p:spPr>
        <p:txBody>
          <a:bodyPr/>
          <a:lstStyle/>
          <a:p>
            <a:r>
              <a:rPr lang="sv-SE" dirty="0">
                <a:solidFill>
                  <a:srgbClr val="53AF31"/>
                </a:solidFill>
              </a:rPr>
              <a:t>framtidens medlemmar</a:t>
            </a:r>
          </a:p>
        </p:txBody>
      </p:sp>
    </p:spTree>
    <p:extLst>
      <p:ext uri="{BB962C8B-B14F-4D97-AF65-F5344CB8AC3E}">
        <p14:creationId xmlns:p14="http://schemas.microsoft.com/office/powerpoint/2010/main" val="4218437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64D9984-EFDB-1848-A2BB-D834BEAD69F6}"/>
              </a:ext>
            </a:extLst>
          </p:cNvPr>
          <p:cNvSpPr>
            <a:spLocks noGrp="1"/>
          </p:cNvSpPr>
          <p:nvPr>
            <p:ph type="title"/>
          </p:nvPr>
        </p:nvSpPr>
        <p:spPr/>
        <p:txBody>
          <a:bodyPr/>
          <a:lstStyle/>
          <a:p>
            <a:r>
              <a:rPr lang="sv-SE" dirty="0"/>
              <a:t>En demokratisk organisation</a:t>
            </a:r>
          </a:p>
        </p:txBody>
      </p:sp>
      <p:sp>
        <p:nvSpPr>
          <p:cNvPr id="8" name="Platshållare för text 7">
            <a:extLst>
              <a:ext uri="{FF2B5EF4-FFF2-40B4-BE49-F238E27FC236}">
                <a16:creationId xmlns:a16="http://schemas.microsoft.com/office/drawing/2014/main" id="{6631965D-344A-9640-B05E-E61511920843}"/>
              </a:ext>
            </a:extLst>
          </p:cNvPr>
          <p:cNvSpPr>
            <a:spLocks noGrp="1"/>
          </p:cNvSpPr>
          <p:nvPr>
            <p:ph type="body" sz="quarter" idx="20"/>
          </p:nvPr>
        </p:nvSpPr>
        <p:spPr/>
        <p:txBody>
          <a:bodyPr/>
          <a:lstStyle/>
          <a:p>
            <a:pPr>
              <a:lnSpc>
                <a:spcPts val="1600"/>
              </a:lnSpc>
            </a:pPr>
            <a:r>
              <a:rPr lang="sv-SE" sz="1800" dirty="0"/>
              <a:t>Unionen är en medlemsstyrd </a:t>
            </a:r>
            <a:br>
              <a:rPr lang="sv-SE" sz="1800" dirty="0"/>
            </a:br>
            <a:r>
              <a:rPr lang="sv-SE" sz="1800" dirty="0"/>
              <a:t>organisation byggd på </a:t>
            </a:r>
            <a:br>
              <a:rPr lang="sv-SE" sz="1800" dirty="0"/>
            </a:br>
            <a:r>
              <a:rPr lang="sv-SE" sz="1800" dirty="0"/>
              <a:t>representativ demokrati. </a:t>
            </a:r>
            <a:br>
              <a:rPr lang="sv-SE" sz="1800" dirty="0"/>
            </a:br>
            <a:r>
              <a:rPr lang="sv-SE" sz="1800" dirty="0"/>
              <a:t>I Unionen är det medlemmarna </a:t>
            </a:r>
            <a:br>
              <a:rPr lang="sv-SE" sz="1800" dirty="0"/>
            </a:br>
            <a:r>
              <a:rPr lang="sv-SE" sz="1800" dirty="0"/>
              <a:t>som väljer sina företrädare.</a:t>
            </a:r>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p:txBody>
      </p:sp>
      <p:pic>
        <p:nvPicPr>
          <p:cNvPr id="10" name="Platshållare för bild 9" descr="En bild som visar person, stående&#10;&#10;Automatiskt genererad beskrivning">
            <a:extLst>
              <a:ext uri="{FF2B5EF4-FFF2-40B4-BE49-F238E27FC236}">
                <a16:creationId xmlns:a16="http://schemas.microsoft.com/office/drawing/2014/main" id="{B2000CF1-906F-B14D-9C56-4213A44E7B5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4730400" y="1977894"/>
            <a:ext cx="2840400" cy="1890000"/>
          </a:xfrm>
        </p:spPr>
      </p:pic>
    </p:spTree>
    <p:extLst>
      <p:ext uri="{BB962C8B-B14F-4D97-AF65-F5344CB8AC3E}">
        <p14:creationId xmlns:p14="http://schemas.microsoft.com/office/powerpoint/2010/main" val="4089324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4B469A-B954-FC48-8A86-A08F495DDDEB}"/>
              </a:ext>
            </a:extLst>
          </p:cNvPr>
          <p:cNvSpPr>
            <a:spLocks noGrp="1"/>
          </p:cNvSpPr>
          <p:nvPr>
            <p:ph type="title"/>
          </p:nvPr>
        </p:nvSpPr>
        <p:spPr/>
        <p:txBody>
          <a:bodyPr/>
          <a:lstStyle/>
          <a:p>
            <a:r>
              <a:rPr lang="sv-SE" dirty="0"/>
              <a:t>Representativ </a:t>
            </a:r>
            <a:br>
              <a:rPr lang="sv-SE" dirty="0"/>
            </a:br>
            <a:r>
              <a:rPr lang="sv-SE" dirty="0"/>
              <a:t>demokrati </a:t>
            </a:r>
          </a:p>
        </p:txBody>
      </p:sp>
      <p:pic>
        <p:nvPicPr>
          <p:cNvPr id="5" name="Bildobjekt 4">
            <a:extLst>
              <a:ext uri="{FF2B5EF4-FFF2-40B4-BE49-F238E27FC236}">
                <a16:creationId xmlns:a16="http://schemas.microsoft.com/office/drawing/2014/main" id="{977A8C02-3643-4526-9293-20CBCBD26D06}"/>
              </a:ext>
            </a:extLst>
          </p:cNvPr>
          <p:cNvPicPr>
            <a:picLocks noChangeAspect="1"/>
          </p:cNvPicPr>
          <p:nvPr/>
        </p:nvPicPr>
        <p:blipFill>
          <a:blip r:embed="rId3"/>
          <a:stretch>
            <a:fillRect/>
          </a:stretch>
        </p:blipFill>
        <p:spPr>
          <a:xfrm>
            <a:off x="3780566" y="820066"/>
            <a:ext cx="3959786" cy="3631057"/>
          </a:xfrm>
          <a:prstGeom prst="rect">
            <a:avLst/>
          </a:prstGeom>
        </p:spPr>
      </p:pic>
    </p:spTree>
    <p:extLst>
      <p:ext uri="{BB962C8B-B14F-4D97-AF65-F5344CB8AC3E}">
        <p14:creationId xmlns:p14="http://schemas.microsoft.com/office/powerpoint/2010/main" val="3252118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F35F5756-ACBD-4442-8268-AE77081AE62A}"/>
              </a:ext>
            </a:extLst>
          </p:cNvPr>
          <p:cNvSpPr>
            <a:spLocks noGrp="1"/>
          </p:cNvSpPr>
          <p:nvPr>
            <p:ph type="title"/>
          </p:nvPr>
        </p:nvSpPr>
        <p:spPr>
          <a:xfrm>
            <a:off x="1439862" y="860400"/>
            <a:ext cx="7236594" cy="900000"/>
          </a:xfrm>
        </p:spPr>
        <p:txBody>
          <a:bodyPr/>
          <a:lstStyle/>
          <a:p>
            <a:pPr>
              <a:lnSpc>
                <a:spcPct val="70000"/>
              </a:lnSpc>
            </a:pPr>
            <a:r>
              <a:rPr lang="sv-SE" dirty="0"/>
              <a:t>Nationella forum för </a:t>
            </a:r>
            <a:br>
              <a:rPr lang="sv-SE" dirty="0"/>
            </a:br>
            <a:r>
              <a:rPr lang="sv-SE" dirty="0"/>
              <a:t>inflytande i Unionen</a:t>
            </a:r>
          </a:p>
        </p:txBody>
      </p:sp>
      <p:sp>
        <p:nvSpPr>
          <p:cNvPr id="7" name="Platshållare för innehåll 6">
            <a:extLst>
              <a:ext uri="{FF2B5EF4-FFF2-40B4-BE49-F238E27FC236}">
                <a16:creationId xmlns:a16="http://schemas.microsoft.com/office/drawing/2014/main" id="{57C2F6D9-E99A-E140-852C-6421D75089C4}"/>
              </a:ext>
            </a:extLst>
          </p:cNvPr>
          <p:cNvSpPr>
            <a:spLocks noGrp="1"/>
          </p:cNvSpPr>
          <p:nvPr>
            <p:ph idx="1"/>
          </p:nvPr>
        </p:nvSpPr>
        <p:spPr/>
        <p:txBody>
          <a:bodyPr/>
          <a:lstStyle/>
          <a:p>
            <a:pPr marL="0" indent="0">
              <a:lnSpc>
                <a:spcPts val="1600"/>
              </a:lnSpc>
              <a:buNone/>
            </a:pPr>
            <a:r>
              <a:rPr lang="sv-SE" sz="1800" dirty="0">
                <a:latin typeface="+mj-lt"/>
              </a:rPr>
              <a:t>Förbundsråd</a:t>
            </a:r>
          </a:p>
          <a:p>
            <a:pPr>
              <a:lnSpc>
                <a:spcPts val="1600"/>
              </a:lnSpc>
            </a:pPr>
            <a:r>
              <a:rPr lang="sv-SE" sz="1800" dirty="0"/>
              <a:t>Nationellt årsmöte, beslut </a:t>
            </a:r>
            <a:br>
              <a:rPr lang="sv-SE" sz="1800" dirty="0"/>
            </a:br>
            <a:r>
              <a:rPr lang="sv-SE" sz="1800" dirty="0"/>
              <a:t>om motioner</a:t>
            </a:r>
          </a:p>
          <a:p>
            <a:pPr>
              <a:lnSpc>
                <a:spcPts val="0"/>
              </a:lnSpc>
            </a:pPr>
            <a:endParaRPr lang="sv-SE" sz="1800" dirty="0"/>
          </a:p>
          <a:p>
            <a:pPr>
              <a:lnSpc>
                <a:spcPts val="1600"/>
              </a:lnSpc>
            </a:pPr>
            <a:r>
              <a:rPr lang="sv-SE" sz="1800" dirty="0"/>
              <a:t>Inför avtalsrörelse – avtalsråd </a:t>
            </a:r>
            <a:br>
              <a:rPr lang="sv-SE" sz="1800" dirty="0"/>
            </a:br>
            <a:r>
              <a:rPr lang="sv-SE" sz="1800" dirty="0"/>
              <a:t>och val av branschdelegation</a:t>
            </a:r>
          </a:p>
          <a:p>
            <a:pPr>
              <a:lnSpc>
                <a:spcPts val="1600"/>
              </a:lnSpc>
            </a:pPr>
            <a:endParaRPr lang="sv-SE" sz="1800" dirty="0"/>
          </a:p>
          <a:p>
            <a:pPr>
              <a:lnSpc>
                <a:spcPts val="1600"/>
              </a:lnSpc>
            </a:pPr>
            <a:endParaRPr lang="sv-SE" sz="1800" dirty="0"/>
          </a:p>
        </p:txBody>
      </p:sp>
      <p:sp>
        <p:nvSpPr>
          <p:cNvPr id="8" name="Platshållare för innehåll 7">
            <a:extLst>
              <a:ext uri="{FF2B5EF4-FFF2-40B4-BE49-F238E27FC236}">
                <a16:creationId xmlns:a16="http://schemas.microsoft.com/office/drawing/2014/main" id="{4D1C6ACB-79CC-D642-8EE9-0B19D939ABAC}"/>
              </a:ext>
            </a:extLst>
          </p:cNvPr>
          <p:cNvSpPr>
            <a:spLocks noGrp="1"/>
          </p:cNvSpPr>
          <p:nvPr>
            <p:ph idx="13"/>
          </p:nvPr>
        </p:nvSpPr>
        <p:spPr/>
        <p:txBody>
          <a:bodyPr/>
          <a:lstStyle/>
          <a:p>
            <a:pPr marL="0" indent="0">
              <a:lnSpc>
                <a:spcPts val="1600"/>
              </a:lnSpc>
              <a:buNone/>
            </a:pPr>
            <a:r>
              <a:rPr lang="sv-SE" sz="1800" dirty="0">
                <a:latin typeface="+mj-lt"/>
              </a:rPr>
              <a:t>Kongress</a:t>
            </a:r>
          </a:p>
          <a:p>
            <a:pPr>
              <a:lnSpc>
                <a:spcPts val="1600"/>
              </a:lnSpc>
            </a:pPr>
            <a:r>
              <a:rPr lang="sv-SE" sz="1800" dirty="0"/>
              <a:t>Vart fjärde år, högsta beslutande organ</a:t>
            </a:r>
          </a:p>
          <a:p>
            <a:pPr>
              <a:lnSpc>
                <a:spcPts val="0"/>
              </a:lnSpc>
            </a:pPr>
            <a:endParaRPr lang="sv-SE" sz="1800" dirty="0"/>
          </a:p>
          <a:p>
            <a:pPr>
              <a:lnSpc>
                <a:spcPts val="1600"/>
              </a:lnSpc>
            </a:pPr>
            <a:r>
              <a:rPr lang="sv-SE" sz="1800" dirty="0"/>
              <a:t>Beslut om handlingsprogram, </a:t>
            </a:r>
            <a:br>
              <a:rPr lang="sv-SE" sz="1800" dirty="0"/>
            </a:br>
            <a:r>
              <a:rPr lang="sv-SE" sz="1800" dirty="0"/>
              <a:t>motioner, politiska plattformar, </a:t>
            </a:r>
            <a:br>
              <a:rPr lang="sv-SE" sz="1800" dirty="0"/>
            </a:br>
            <a:r>
              <a:rPr lang="sv-SE" sz="1800" dirty="0"/>
              <a:t>ekonomi och stadgar </a:t>
            </a:r>
          </a:p>
          <a:p>
            <a:pPr>
              <a:lnSpc>
                <a:spcPts val="0"/>
              </a:lnSpc>
            </a:pPr>
            <a:endParaRPr lang="sv-SE" sz="1800" dirty="0"/>
          </a:p>
          <a:p>
            <a:pPr>
              <a:lnSpc>
                <a:spcPts val="1600"/>
              </a:lnSpc>
            </a:pPr>
            <a:r>
              <a:rPr lang="sv-SE" sz="1800" dirty="0"/>
              <a:t>Val av förbundsstyrelse, </a:t>
            </a:r>
            <a:br>
              <a:rPr lang="sv-SE" sz="1800" dirty="0"/>
            </a:br>
            <a:r>
              <a:rPr lang="sv-SE" sz="1800" dirty="0"/>
              <a:t>revisorer, valberedare</a:t>
            </a:r>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p:txBody>
      </p:sp>
    </p:spTree>
    <p:extLst>
      <p:ext uri="{BB962C8B-B14F-4D97-AF65-F5344CB8AC3E}">
        <p14:creationId xmlns:p14="http://schemas.microsoft.com/office/powerpoint/2010/main" val="513354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3D6FDC-E229-AE41-857B-A974530DC2AB}"/>
              </a:ext>
            </a:extLst>
          </p:cNvPr>
          <p:cNvSpPr>
            <a:spLocks noGrp="1"/>
          </p:cNvSpPr>
          <p:nvPr>
            <p:ph type="title"/>
          </p:nvPr>
        </p:nvSpPr>
        <p:spPr/>
        <p:txBody>
          <a:bodyPr/>
          <a:lstStyle/>
          <a:p>
            <a:r>
              <a:rPr lang="sv-SE" dirty="0"/>
              <a:t>Organisationen på arbetsplatsen</a:t>
            </a:r>
          </a:p>
        </p:txBody>
      </p:sp>
      <p:sp>
        <p:nvSpPr>
          <p:cNvPr id="3" name="Platshållare för innehåll 2">
            <a:extLst>
              <a:ext uri="{FF2B5EF4-FFF2-40B4-BE49-F238E27FC236}">
                <a16:creationId xmlns:a16="http://schemas.microsoft.com/office/drawing/2014/main" id="{AB543AAE-1CF3-3B48-87FC-F050BA3C1A3D}"/>
              </a:ext>
            </a:extLst>
          </p:cNvPr>
          <p:cNvSpPr>
            <a:spLocks noGrp="1"/>
          </p:cNvSpPr>
          <p:nvPr>
            <p:ph idx="1"/>
          </p:nvPr>
        </p:nvSpPr>
        <p:spPr/>
        <p:txBody>
          <a:bodyPr/>
          <a:lstStyle/>
          <a:p>
            <a:pPr marL="0" indent="0">
              <a:lnSpc>
                <a:spcPts val="1400"/>
              </a:lnSpc>
              <a:buNone/>
            </a:pPr>
            <a:r>
              <a:rPr lang="sv-SE" sz="1800" dirty="0">
                <a:latin typeface="+mj-lt"/>
              </a:rPr>
              <a:t>Klubb = lokal part (minst 5 medlemmar)</a:t>
            </a:r>
          </a:p>
          <a:p>
            <a:pPr>
              <a:lnSpc>
                <a:spcPts val="1600"/>
              </a:lnSpc>
              <a:spcAft>
                <a:spcPts val="600"/>
              </a:spcAft>
            </a:pPr>
            <a:r>
              <a:rPr lang="sv-SE" sz="1800" dirty="0"/>
              <a:t>Riksklubb = klubb med </a:t>
            </a:r>
            <a:br>
              <a:rPr lang="sv-SE" sz="1800" dirty="0"/>
            </a:br>
            <a:r>
              <a:rPr lang="sv-SE" sz="1800" dirty="0"/>
              <a:t>medlemmar i fler än en region</a:t>
            </a:r>
          </a:p>
          <a:p>
            <a:pPr>
              <a:lnSpc>
                <a:spcPts val="0"/>
              </a:lnSpc>
            </a:pPr>
            <a:endParaRPr lang="sv-SE" sz="1800" dirty="0"/>
          </a:p>
          <a:p>
            <a:pPr marL="0" indent="0">
              <a:lnSpc>
                <a:spcPts val="1600"/>
              </a:lnSpc>
              <a:buNone/>
            </a:pPr>
            <a:r>
              <a:rPr lang="sv-SE" sz="1800" dirty="0">
                <a:latin typeface="+mj-lt"/>
              </a:rPr>
              <a:t>Arbetsplatsombud (APO)</a:t>
            </a:r>
          </a:p>
          <a:p>
            <a:pPr>
              <a:lnSpc>
                <a:spcPts val="1600"/>
              </a:lnSpc>
            </a:pPr>
            <a:r>
              <a:rPr lang="sv-SE" sz="1800" dirty="0"/>
              <a:t>APO-F (förhandlingsmandat)</a:t>
            </a:r>
          </a:p>
          <a:p>
            <a:pPr>
              <a:lnSpc>
                <a:spcPts val="1600"/>
              </a:lnSpc>
            </a:pPr>
            <a:r>
              <a:rPr lang="sv-SE" sz="1800" dirty="0"/>
              <a:t>APO-I (information)</a:t>
            </a:r>
          </a:p>
          <a:p>
            <a:pPr>
              <a:lnSpc>
                <a:spcPts val="1600"/>
              </a:lnSpc>
            </a:pPr>
            <a:endParaRPr lang="sv-SE" sz="1800" dirty="0"/>
          </a:p>
          <a:p>
            <a:endParaRPr lang="sv-SE" dirty="0"/>
          </a:p>
          <a:p>
            <a:endParaRPr lang="sv-SE" dirty="0"/>
          </a:p>
          <a:p>
            <a:endParaRPr lang="sv-SE" dirty="0"/>
          </a:p>
          <a:p>
            <a:endParaRPr lang="sv-SE" dirty="0"/>
          </a:p>
          <a:p>
            <a:endParaRPr lang="sv-SE" dirty="0"/>
          </a:p>
        </p:txBody>
      </p:sp>
      <p:sp>
        <p:nvSpPr>
          <p:cNvPr id="4" name="Platshållare för innehåll 3">
            <a:extLst>
              <a:ext uri="{FF2B5EF4-FFF2-40B4-BE49-F238E27FC236}">
                <a16:creationId xmlns:a16="http://schemas.microsoft.com/office/drawing/2014/main" id="{832EB15B-C68D-1A47-9CE0-709948FEB7D8}"/>
              </a:ext>
            </a:extLst>
          </p:cNvPr>
          <p:cNvSpPr>
            <a:spLocks noGrp="1"/>
          </p:cNvSpPr>
          <p:nvPr>
            <p:ph idx="13"/>
          </p:nvPr>
        </p:nvSpPr>
        <p:spPr>
          <a:xfrm>
            <a:off x="4667252" y="1851025"/>
            <a:ext cx="3289124" cy="3673053"/>
          </a:xfrm>
        </p:spPr>
        <p:txBody>
          <a:bodyPr/>
          <a:lstStyle/>
          <a:p>
            <a:pPr marL="0" indent="0">
              <a:lnSpc>
                <a:spcPts val="1600"/>
              </a:lnSpc>
              <a:buNone/>
            </a:pPr>
            <a:r>
              <a:rPr lang="sv-SE" sz="1800" dirty="0">
                <a:latin typeface="+mj-lt"/>
              </a:rPr>
              <a:t>Arbetsmiljöombud (AMO)</a:t>
            </a:r>
          </a:p>
          <a:p>
            <a:pPr>
              <a:lnSpc>
                <a:spcPts val="1600"/>
              </a:lnSpc>
              <a:spcAft>
                <a:spcPts val="600"/>
              </a:spcAft>
            </a:pPr>
            <a:r>
              <a:rPr lang="sv-SE" sz="1800" dirty="0"/>
              <a:t>Lagstadgat i arbetsmiljölagen </a:t>
            </a:r>
            <a:br>
              <a:rPr lang="sv-SE" sz="1800" dirty="0"/>
            </a:br>
            <a:r>
              <a:rPr lang="sv-SE" sz="1800" dirty="0"/>
              <a:t>(benämnt som skyddsombud)</a:t>
            </a:r>
          </a:p>
          <a:p>
            <a:pPr>
              <a:lnSpc>
                <a:spcPts val="0"/>
              </a:lnSpc>
            </a:pPr>
            <a:endParaRPr lang="sv-SE" sz="1800" dirty="0"/>
          </a:p>
          <a:p>
            <a:pPr marL="0" indent="0">
              <a:lnSpc>
                <a:spcPts val="1600"/>
              </a:lnSpc>
              <a:buNone/>
            </a:pPr>
            <a:r>
              <a:rPr lang="sv-SE" sz="1800" dirty="0">
                <a:latin typeface="+mj-lt"/>
              </a:rPr>
              <a:t>Medlemmar kan också organisera sig i:</a:t>
            </a:r>
          </a:p>
          <a:p>
            <a:pPr>
              <a:lnSpc>
                <a:spcPts val="1600"/>
              </a:lnSpc>
            </a:pPr>
            <a:r>
              <a:rPr lang="sv-SE" sz="1800" dirty="0"/>
              <a:t>Samverkansgrupp</a:t>
            </a:r>
          </a:p>
          <a:p>
            <a:pPr>
              <a:lnSpc>
                <a:spcPts val="1600"/>
              </a:lnSpc>
            </a:pPr>
            <a:r>
              <a:rPr lang="sv-SE" sz="1800" dirty="0"/>
              <a:t>Allmän klubb</a:t>
            </a:r>
          </a:p>
          <a:p>
            <a:endParaRPr lang="sv-SE" dirty="0"/>
          </a:p>
          <a:p>
            <a:endParaRPr lang="sv-SE" dirty="0"/>
          </a:p>
          <a:p>
            <a:endParaRPr lang="sv-SE" dirty="0"/>
          </a:p>
        </p:txBody>
      </p:sp>
    </p:spTree>
    <p:extLst>
      <p:ext uri="{BB962C8B-B14F-4D97-AF65-F5344CB8AC3E}">
        <p14:creationId xmlns:p14="http://schemas.microsoft.com/office/powerpoint/2010/main" val="1137061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karta&#10;&#10;Automatiskt genererad beskrivning">
            <a:extLst>
              <a:ext uri="{FF2B5EF4-FFF2-40B4-BE49-F238E27FC236}">
                <a16:creationId xmlns:a16="http://schemas.microsoft.com/office/drawing/2014/main" id="{6C7C0119-373D-134E-A350-9E4C93DC14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02471" y="276730"/>
            <a:ext cx="2581897" cy="4590039"/>
          </a:xfrm>
          <a:prstGeom prst="rect">
            <a:avLst/>
          </a:prstGeom>
        </p:spPr>
      </p:pic>
      <p:sp>
        <p:nvSpPr>
          <p:cNvPr id="9" name="Rubrik 8">
            <a:extLst>
              <a:ext uri="{FF2B5EF4-FFF2-40B4-BE49-F238E27FC236}">
                <a16:creationId xmlns:a16="http://schemas.microsoft.com/office/drawing/2014/main" id="{718B5BFF-E40B-2A47-A0CD-601BD47043EA}"/>
              </a:ext>
            </a:extLst>
          </p:cNvPr>
          <p:cNvSpPr>
            <a:spLocks noGrp="1"/>
          </p:cNvSpPr>
          <p:nvPr>
            <p:ph type="title"/>
          </p:nvPr>
        </p:nvSpPr>
        <p:spPr/>
        <p:txBody>
          <a:bodyPr/>
          <a:lstStyle/>
          <a:p>
            <a:pPr>
              <a:lnSpc>
                <a:spcPct val="70000"/>
              </a:lnSpc>
            </a:pPr>
            <a:r>
              <a:rPr lang="sv-SE" dirty="0"/>
              <a:t>Unionen finns där </a:t>
            </a:r>
            <a:br>
              <a:rPr lang="sv-SE" dirty="0"/>
            </a:br>
            <a:r>
              <a:rPr lang="sv-SE" dirty="0"/>
              <a:t>medlemmarna arbetar</a:t>
            </a:r>
          </a:p>
        </p:txBody>
      </p:sp>
      <p:sp>
        <p:nvSpPr>
          <p:cNvPr id="10" name="Platshållare för text 9">
            <a:extLst>
              <a:ext uri="{FF2B5EF4-FFF2-40B4-BE49-F238E27FC236}">
                <a16:creationId xmlns:a16="http://schemas.microsoft.com/office/drawing/2014/main" id="{BC903DCD-62D8-6146-9554-2295651886DD}"/>
              </a:ext>
            </a:extLst>
          </p:cNvPr>
          <p:cNvSpPr>
            <a:spLocks noGrp="1"/>
          </p:cNvSpPr>
          <p:nvPr>
            <p:ph sz="quarter" idx="13"/>
          </p:nvPr>
        </p:nvSpPr>
        <p:spPr>
          <a:xfrm>
            <a:off x="1439861" y="1851025"/>
            <a:ext cx="3780211" cy="2376488"/>
          </a:xfrm>
        </p:spPr>
        <p:txBody>
          <a:bodyPr/>
          <a:lstStyle/>
          <a:p>
            <a:pPr>
              <a:lnSpc>
                <a:spcPts val="1600"/>
              </a:lnSpc>
            </a:pPr>
            <a:r>
              <a:rPr lang="sv-SE" sz="1800" dirty="0"/>
              <a:t>Unionen är uppbyggd av 18 regioner, </a:t>
            </a:r>
            <a:br>
              <a:rPr lang="sv-SE" sz="1800" dirty="0"/>
            </a:br>
            <a:r>
              <a:rPr lang="sv-SE" sz="1800" dirty="0"/>
              <a:t>från Unionen Norrbotten till Unionen Sydväst</a:t>
            </a:r>
          </a:p>
          <a:p>
            <a:pPr>
              <a:lnSpc>
                <a:spcPts val="1600"/>
              </a:lnSpc>
            </a:pPr>
            <a:r>
              <a:rPr lang="sv-SE" sz="1800" dirty="0"/>
              <a:t>Medlemmen ingår i regionen där arbetsplatsen finns</a:t>
            </a:r>
          </a:p>
          <a:p>
            <a:pPr>
              <a:lnSpc>
                <a:spcPts val="1600"/>
              </a:lnSpc>
            </a:pPr>
            <a:r>
              <a:rPr lang="sv-SE" sz="1800" dirty="0"/>
              <a:t>Varje region leds av en regionstyrelse</a:t>
            </a:r>
          </a:p>
          <a:p>
            <a:pPr>
              <a:lnSpc>
                <a:spcPts val="1600"/>
              </a:lnSpc>
            </a:pPr>
            <a:r>
              <a:rPr lang="sv-SE" sz="1800" dirty="0"/>
              <a:t>Varje år hålls ett regionråd där medlemmarna diskuterar och beslutar om viktiga frågor i </a:t>
            </a:r>
            <a:br>
              <a:rPr lang="sv-SE" sz="1800" dirty="0"/>
            </a:br>
            <a:r>
              <a:rPr lang="sv-SE" sz="1800" dirty="0"/>
              <a:t>regionen – regionrådet väljer ombud till förbundsråd och kongress </a:t>
            </a:r>
          </a:p>
          <a:p>
            <a:pPr>
              <a:lnSpc>
                <a:spcPts val="1600"/>
              </a:lnSpc>
            </a:pPr>
            <a:r>
              <a:rPr lang="sv-SE" sz="1800" dirty="0"/>
              <a:t>Varje region har ett eller flera kontor med anställda som stöttar medlemmar och förtroendevalda</a:t>
            </a:r>
          </a:p>
          <a:p>
            <a:pPr>
              <a:lnSpc>
                <a:spcPts val="1600"/>
              </a:lnSpc>
            </a:pPr>
            <a:endParaRPr lang="sv-SE" sz="1800" dirty="0"/>
          </a:p>
          <a:p>
            <a:pPr>
              <a:lnSpc>
                <a:spcPts val="1600"/>
              </a:lnSpc>
            </a:pPr>
            <a:endParaRPr lang="sv-SE" sz="1800" dirty="0"/>
          </a:p>
        </p:txBody>
      </p:sp>
    </p:spTree>
    <p:extLst>
      <p:ext uri="{BB962C8B-B14F-4D97-AF65-F5344CB8AC3E}">
        <p14:creationId xmlns:p14="http://schemas.microsoft.com/office/powerpoint/2010/main" val="3936950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C38FD3A-1761-9B49-9A17-A92FB2943008}"/>
              </a:ext>
            </a:extLst>
          </p:cNvPr>
          <p:cNvSpPr>
            <a:spLocks noGrp="1"/>
          </p:cNvSpPr>
          <p:nvPr>
            <p:ph type="title"/>
          </p:nvPr>
        </p:nvSpPr>
        <p:spPr/>
        <p:txBody>
          <a:bodyPr/>
          <a:lstStyle/>
          <a:p>
            <a:r>
              <a:rPr lang="sv-SE" dirty="0"/>
              <a:t>Medarbetare i Unionen</a:t>
            </a:r>
          </a:p>
        </p:txBody>
      </p:sp>
      <p:sp>
        <p:nvSpPr>
          <p:cNvPr id="7" name="Platshållare för text 6">
            <a:extLst>
              <a:ext uri="{FF2B5EF4-FFF2-40B4-BE49-F238E27FC236}">
                <a16:creationId xmlns:a16="http://schemas.microsoft.com/office/drawing/2014/main" id="{1A34000F-93E8-D649-8A1C-50846536FB3E}"/>
              </a:ext>
            </a:extLst>
          </p:cNvPr>
          <p:cNvSpPr>
            <a:spLocks noGrp="1"/>
          </p:cNvSpPr>
          <p:nvPr>
            <p:ph type="body" sz="quarter" idx="20"/>
          </p:nvPr>
        </p:nvSpPr>
        <p:spPr/>
        <p:txBody>
          <a:bodyPr/>
          <a:lstStyle/>
          <a:p>
            <a:r>
              <a:rPr lang="sv-SE" dirty="0"/>
              <a:t>Unionen har cirka 1 000 </a:t>
            </a:r>
            <a:br>
              <a:rPr lang="sv-SE" dirty="0"/>
            </a:br>
            <a:r>
              <a:rPr lang="sv-SE" dirty="0"/>
              <a:t>anställda över hela Sverige</a:t>
            </a:r>
          </a:p>
          <a:p>
            <a:r>
              <a:rPr lang="sv-SE" dirty="0"/>
              <a:t>18 regioner med 23 kontor och </a:t>
            </a:r>
            <a:br>
              <a:rPr lang="sv-SE" dirty="0"/>
            </a:br>
            <a:r>
              <a:rPr lang="sv-SE" dirty="0"/>
              <a:t>ett antal centrala enheter med placering i Stockholm</a:t>
            </a:r>
          </a:p>
          <a:p>
            <a:endParaRPr lang="sv-SE" dirty="0"/>
          </a:p>
          <a:p>
            <a:endParaRPr lang="sv-SE" dirty="0"/>
          </a:p>
          <a:p>
            <a:endParaRPr lang="sv-SE" dirty="0"/>
          </a:p>
          <a:p>
            <a:endParaRPr lang="sv-SE" dirty="0"/>
          </a:p>
        </p:txBody>
      </p:sp>
      <p:pic>
        <p:nvPicPr>
          <p:cNvPr id="17" name="Platshållare för bild 16">
            <a:extLst>
              <a:ext uri="{FF2B5EF4-FFF2-40B4-BE49-F238E27FC236}">
                <a16:creationId xmlns:a16="http://schemas.microsoft.com/office/drawing/2014/main" id="{92FAB470-35AF-0C45-968D-9408FD0AC41F}"/>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4730400" y="1977894"/>
            <a:ext cx="2840400" cy="1890000"/>
          </a:xfrm>
        </p:spPr>
      </p:pic>
    </p:spTree>
    <p:extLst>
      <p:ext uri="{BB962C8B-B14F-4D97-AF65-F5344CB8AC3E}">
        <p14:creationId xmlns:p14="http://schemas.microsoft.com/office/powerpoint/2010/main" val="2558223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C38FD3A-1761-9B49-9A17-A92FB2943008}"/>
              </a:ext>
            </a:extLst>
          </p:cNvPr>
          <p:cNvSpPr>
            <a:spLocks noGrp="1"/>
          </p:cNvSpPr>
          <p:nvPr>
            <p:ph type="title"/>
          </p:nvPr>
        </p:nvSpPr>
        <p:spPr>
          <a:xfrm>
            <a:off x="1439862" y="860400"/>
            <a:ext cx="7884666" cy="900000"/>
          </a:xfrm>
        </p:spPr>
        <p:txBody>
          <a:bodyPr/>
          <a:lstStyle/>
          <a:p>
            <a:r>
              <a:rPr lang="sv-SE" dirty="0"/>
              <a:t>Kraft att göra skillnad – för medlemmen, </a:t>
            </a:r>
            <a:br>
              <a:rPr lang="sv-SE" dirty="0"/>
            </a:br>
            <a:r>
              <a:rPr lang="sv-SE" dirty="0"/>
              <a:t>samhället och organisationen </a:t>
            </a:r>
          </a:p>
        </p:txBody>
      </p:sp>
      <p:sp>
        <p:nvSpPr>
          <p:cNvPr id="7" name="Platshållare för text 6">
            <a:extLst>
              <a:ext uri="{FF2B5EF4-FFF2-40B4-BE49-F238E27FC236}">
                <a16:creationId xmlns:a16="http://schemas.microsoft.com/office/drawing/2014/main" id="{1A34000F-93E8-D649-8A1C-50846536FB3E}"/>
              </a:ext>
            </a:extLst>
          </p:cNvPr>
          <p:cNvSpPr>
            <a:spLocks noGrp="1"/>
          </p:cNvSpPr>
          <p:nvPr>
            <p:ph type="body" sz="quarter" idx="20"/>
          </p:nvPr>
        </p:nvSpPr>
        <p:spPr>
          <a:xfrm>
            <a:off x="1439862" y="1851159"/>
            <a:ext cx="2840400" cy="2375241"/>
          </a:xfrm>
        </p:spPr>
        <p:txBody>
          <a:bodyPr/>
          <a:lstStyle/>
          <a:p>
            <a:pPr>
              <a:lnSpc>
                <a:spcPts val="1600"/>
              </a:lnSpc>
            </a:pPr>
            <a:r>
              <a:rPr lang="sv-SE" sz="1800" dirty="0"/>
              <a:t>Jobba på Unionen? Vi erbjuder </a:t>
            </a:r>
            <a:br>
              <a:rPr lang="sv-SE" sz="1800" dirty="0"/>
            </a:br>
            <a:r>
              <a:rPr lang="sv-SE" sz="1800" dirty="0"/>
              <a:t>ett utvecklande, professionellt </a:t>
            </a:r>
            <a:br>
              <a:rPr lang="sv-SE" sz="1800" dirty="0"/>
            </a:br>
            <a:r>
              <a:rPr lang="sv-SE" sz="1800" dirty="0"/>
              <a:t>och meningsfullt arbete som </a:t>
            </a:r>
            <a:br>
              <a:rPr lang="sv-SE" sz="1800" dirty="0"/>
            </a:br>
            <a:r>
              <a:rPr lang="sv-SE" sz="1800" dirty="0"/>
              <a:t>leder till förbättringar såväl för </a:t>
            </a:r>
            <a:br>
              <a:rPr lang="sv-SE" sz="1800" dirty="0"/>
            </a:br>
            <a:r>
              <a:rPr lang="sv-SE" sz="1800" dirty="0"/>
              <a:t>den enskilde medlemmen som för </a:t>
            </a:r>
            <a:br>
              <a:rPr lang="sv-SE" sz="1800" dirty="0"/>
            </a:br>
            <a:r>
              <a:rPr lang="sv-SE" sz="1800" dirty="0"/>
              <a:t>hela företag och samhället i stort.</a:t>
            </a:r>
          </a:p>
          <a:p>
            <a:endParaRPr lang="sv-SE" dirty="0"/>
          </a:p>
        </p:txBody>
      </p:sp>
      <p:pic>
        <p:nvPicPr>
          <p:cNvPr id="3" name="Platshållare för bild 2" descr="En bild som visar person&#10;&#10;Automatiskt genererad beskrivning">
            <a:extLst>
              <a:ext uri="{FF2B5EF4-FFF2-40B4-BE49-F238E27FC236}">
                <a16:creationId xmlns:a16="http://schemas.microsoft.com/office/drawing/2014/main" id="{48454750-2D20-6C42-A6EA-EA8727EB6CF0}"/>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4730400" y="1977894"/>
            <a:ext cx="2840400" cy="1890000"/>
          </a:xfrm>
        </p:spPr>
      </p:pic>
    </p:spTree>
    <p:extLst>
      <p:ext uri="{BB962C8B-B14F-4D97-AF65-F5344CB8AC3E}">
        <p14:creationId xmlns:p14="http://schemas.microsoft.com/office/powerpoint/2010/main" val="2717561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82AC7A03-E3B0-6C4C-9E4B-DEC247BCAA82}"/>
              </a:ext>
            </a:extLst>
          </p:cNvPr>
          <p:cNvSpPr txBox="1">
            <a:spLocks/>
          </p:cNvSpPr>
          <p:nvPr/>
        </p:nvSpPr>
        <p:spPr>
          <a:xfrm>
            <a:off x="1439861" y="1346400"/>
            <a:ext cx="5760000" cy="2142630"/>
          </a:xfrm>
          <a:prstGeom prst="rect">
            <a:avLst/>
          </a:prstGeom>
        </p:spPr>
        <p:txBody>
          <a:bodyPr vert="horz" lIns="0" tIns="0" rIns="0" bIns="0" rtlCol="0" anchor="t" anchorCtr="0">
            <a:noAutofit/>
          </a:bodyPr>
          <a:lstStyle>
            <a:lvl1pPr marL="198000" indent="-198000" algn="l" defTabSz="685800" rtl="0" eaLnBrk="1" latinLnBrk="0" hangingPunct="1">
              <a:lnSpc>
                <a:spcPts val="4000"/>
              </a:lnSpc>
              <a:spcBef>
                <a:spcPct val="0"/>
              </a:spcBef>
              <a:buNone/>
              <a:defRPr sz="4200" b="0" kern="1200">
                <a:solidFill>
                  <a:srgbClr val="B1DFAB"/>
                </a:solidFill>
                <a:latin typeface="+mj-lt"/>
                <a:ea typeface="+mj-ea"/>
                <a:cs typeface="+mj-cs"/>
              </a:defRPr>
            </a:lvl1pPr>
          </a:lstStyle>
          <a:p>
            <a:r>
              <a:rPr lang="sv-SE" dirty="0">
                <a:solidFill>
                  <a:srgbClr val="B0DFAB"/>
                </a:solidFill>
              </a:rPr>
              <a:t>	</a:t>
            </a:r>
            <a:r>
              <a:rPr lang="sv-SE" sz="5400" dirty="0">
                <a:solidFill>
                  <a:schemeClr val="bg2"/>
                </a:solidFill>
              </a:rPr>
              <a:t>Våra interna ledord</a:t>
            </a:r>
            <a:br>
              <a:rPr lang="sv-SE" sz="5400" dirty="0">
                <a:solidFill>
                  <a:srgbClr val="B0DFAB"/>
                </a:solidFill>
              </a:rPr>
            </a:br>
            <a:r>
              <a:rPr lang="sv-SE" dirty="0">
                <a:solidFill>
                  <a:schemeClr val="bg2"/>
                </a:solidFill>
              </a:rPr>
              <a:t>Utvecklande</a:t>
            </a:r>
            <a:br>
              <a:rPr lang="sv-SE" dirty="0">
                <a:solidFill>
                  <a:schemeClr val="bg2"/>
                </a:solidFill>
              </a:rPr>
            </a:br>
            <a:r>
              <a:rPr lang="sv-SE" dirty="0">
                <a:solidFill>
                  <a:schemeClr val="bg2"/>
                </a:solidFill>
              </a:rPr>
              <a:t>Professionell</a:t>
            </a:r>
            <a:br>
              <a:rPr lang="sv-SE" dirty="0">
                <a:solidFill>
                  <a:schemeClr val="bg2"/>
                </a:solidFill>
              </a:rPr>
            </a:br>
            <a:r>
              <a:rPr lang="sv-SE" dirty="0">
                <a:solidFill>
                  <a:schemeClr val="bg2"/>
                </a:solidFill>
              </a:rPr>
              <a:t>Omtänksam</a:t>
            </a:r>
          </a:p>
        </p:txBody>
      </p:sp>
    </p:spTree>
    <p:extLst>
      <p:ext uri="{BB962C8B-B14F-4D97-AF65-F5344CB8AC3E}">
        <p14:creationId xmlns:p14="http://schemas.microsoft.com/office/powerpoint/2010/main" val="3883482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bild 12">
            <a:extLst>
              <a:ext uri="{FF2B5EF4-FFF2-40B4-BE49-F238E27FC236}">
                <a16:creationId xmlns:a16="http://schemas.microsoft.com/office/drawing/2014/main" id="{E39F09A7-B434-A344-BA03-8978AF0AAF8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0" y="0"/>
            <a:ext cx="9235440" cy="5196474"/>
          </a:xfrm>
        </p:spPr>
      </p:pic>
      <p:sp>
        <p:nvSpPr>
          <p:cNvPr id="5" name="Rubrik 4">
            <a:extLst>
              <a:ext uri="{FF2B5EF4-FFF2-40B4-BE49-F238E27FC236}">
                <a16:creationId xmlns:a16="http://schemas.microsoft.com/office/drawing/2014/main" id="{A8CBCF12-19E7-B84A-A639-523B19BE90A7}"/>
              </a:ext>
            </a:extLst>
          </p:cNvPr>
          <p:cNvSpPr>
            <a:spLocks noGrp="1"/>
          </p:cNvSpPr>
          <p:nvPr>
            <p:ph type="ctrTitle"/>
          </p:nvPr>
        </p:nvSpPr>
        <p:spPr>
          <a:xfrm>
            <a:off x="1440000" y="1520082"/>
            <a:ext cx="2893911" cy="681405"/>
          </a:xfrm>
        </p:spPr>
        <p:txBody>
          <a:bodyPr/>
          <a:lstStyle/>
          <a:p>
            <a:r>
              <a:rPr lang="sv-SE" dirty="0"/>
              <a:t>Tack för idag!</a:t>
            </a:r>
          </a:p>
        </p:txBody>
      </p:sp>
    </p:spTree>
    <p:extLst>
      <p:ext uri="{BB962C8B-B14F-4D97-AF65-F5344CB8AC3E}">
        <p14:creationId xmlns:p14="http://schemas.microsoft.com/office/powerpoint/2010/main" val="2212622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E2A5A13-D442-C64B-88CE-BDF6778B3DAE}"/>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3966935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9933F55-4480-DE43-A9E7-5B0BEE7CBE4F}"/>
              </a:ext>
            </a:extLst>
          </p:cNvPr>
          <p:cNvSpPr>
            <a:spLocks noGrp="1"/>
          </p:cNvSpPr>
          <p:nvPr>
            <p:ph type="title"/>
          </p:nvPr>
        </p:nvSpPr>
        <p:spPr/>
        <p:txBody>
          <a:bodyPr/>
          <a:lstStyle/>
          <a:p>
            <a:r>
              <a:rPr lang="sv-SE" dirty="0"/>
              <a:t>Det här är Unionen</a:t>
            </a:r>
          </a:p>
        </p:txBody>
      </p:sp>
      <p:sp>
        <p:nvSpPr>
          <p:cNvPr id="6" name="Platshållare för text 5">
            <a:extLst>
              <a:ext uri="{FF2B5EF4-FFF2-40B4-BE49-F238E27FC236}">
                <a16:creationId xmlns:a16="http://schemas.microsoft.com/office/drawing/2014/main" id="{340B388B-4617-C649-A8B0-F899303D9681}"/>
              </a:ext>
            </a:extLst>
          </p:cNvPr>
          <p:cNvSpPr>
            <a:spLocks noGrp="1"/>
          </p:cNvSpPr>
          <p:nvPr>
            <p:ph sz="quarter" idx="13"/>
          </p:nvPr>
        </p:nvSpPr>
        <p:spPr>
          <a:xfrm>
            <a:off x="1439862" y="1851025"/>
            <a:ext cx="6660530" cy="2376488"/>
          </a:xfrm>
        </p:spPr>
        <p:txBody>
          <a:bodyPr/>
          <a:lstStyle/>
          <a:p>
            <a:pPr>
              <a:lnSpc>
                <a:spcPts val="1800"/>
              </a:lnSpc>
            </a:pPr>
            <a:r>
              <a:rPr lang="sv-SE" sz="2000" dirty="0"/>
              <a:t>Sveriges största fackförbund i det privata arbetslivet </a:t>
            </a:r>
          </a:p>
          <a:p>
            <a:pPr>
              <a:lnSpc>
                <a:spcPts val="1800"/>
              </a:lnSpc>
            </a:pPr>
            <a:r>
              <a:rPr lang="sv-SE" sz="2000" dirty="0"/>
              <a:t>Partipolitiskt obundet</a:t>
            </a:r>
          </a:p>
          <a:p>
            <a:pPr>
              <a:lnSpc>
                <a:spcPts val="1800"/>
              </a:lnSpc>
            </a:pPr>
            <a:r>
              <a:rPr lang="sv-SE" sz="2000" dirty="0"/>
              <a:t>Medlem i TCO</a:t>
            </a:r>
          </a:p>
          <a:p>
            <a:pPr>
              <a:lnSpc>
                <a:spcPts val="1800"/>
              </a:lnSpc>
            </a:pPr>
            <a:r>
              <a:rPr lang="sv-SE" sz="2000" dirty="0"/>
              <a:t>Cirka 700 000 medlemmar på över 89 000 arbetsplatser </a:t>
            </a:r>
          </a:p>
          <a:p>
            <a:pPr>
              <a:lnSpc>
                <a:spcPts val="1800"/>
              </a:lnSpc>
            </a:pPr>
            <a:r>
              <a:rPr lang="sv-SE" sz="2000" dirty="0"/>
              <a:t>29 000 förtroendevalda </a:t>
            </a:r>
            <a:br>
              <a:rPr lang="sv-SE" sz="2000" dirty="0"/>
            </a:br>
            <a:endParaRPr lang="sv-SE" sz="2000" dirty="0"/>
          </a:p>
          <a:p>
            <a:pPr>
              <a:lnSpc>
                <a:spcPts val="1600"/>
              </a:lnSpc>
            </a:pPr>
            <a:endParaRPr lang="sv-SE" sz="1800" dirty="0"/>
          </a:p>
          <a:p>
            <a:pPr>
              <a:lnSpc>
                <a:spcPts val="1600"/>
              </a:lnSpc>
            </a:pPr>
            <a:endParaRPr lang="sv-SE" sz="1800" dirty="0"/>
          </a:p>
        </p:txBody>
      </p:sp>
    </p:spTree>
    <p:extLst>
      <p:ext uri="{BB962C8B-B14F-4D97-AF65-F5344CB8AC3E}">
        <p14:creationId xmlns:p14="http://schemas.microsoft.com/office/powerpoint/2010/main" val="331755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09CB264-5673-6E48-87A0-9ECD88BC3039}"/>
              </a:ext>
            </a:extLst>
          </p:cNvPr>
          <p:cNvSpPr>
            <a:spLocks noGrp="1"/>
          </p:cNvSpPr>
          <p:nvPr>
            <p:ph type="title"/>
          </p:nvPr>
        </p:nvSpPr>
        <p:spPr/>
        <p:txBody>
          <a:bodyPr/>
          <a:lstStyle/>
          <a:p>
            <a:r>
              <a:rPr lang="sv-SE" dirty="0"/>
              <a:t>Unionen är medlemmarna </a:t>
            </a:r>
            <a:br>
              <a:rPr lang="sv-SE" dirty="0"/>
            </a:br>
            <a:r>
              <a:rPr lang="sv-SE" dirty="0"/>
              <a:t>– tillsammans gör vi jobbet bättre</a:t>
            </a:r>
          </a:p>
        </p:txBody>
      </p:sp>
      <p:sp>
        <p:nvSpPr>
          <p:cNvPr id="5" name="Platshållare för innehåll 4">
            <a:extLst>
              <a:ext uri="{FF2B5EF4-FFF2-40B4-BE49-F238E27FC236}">
                <a16:creationId xmlns:a16="http://schemas.microsoft.com/office/drawing/2014/main" id="{81C5F674-5355-AD4B-BE1B-A6DFDCD3F5DA}"/>
              </a:ext>
            </a:extLst>
          </p:cNvPr>
          <p:cNvSpPr>
            <a:spLocks noGrp="1"/>
          </p:cNvSpPr>
          <p:nvPr>
            <p:ph type="body" sz="quarter" idx="20"/>
          </p:nvPr>
        </p:nvSpPr>
        <p:spPr>
          <a:xfrm>
            <a:off x="1439862" y="1851159"/>
            <a:ext cx="2952751" cy="2375241"/>
          </a:xfrm>
        </p:spPr>
        <p:txBody>
          <a:bodyPr/>
          <a:lstStyle/>
          <a:p>
            <a:pPr>
              <a:lnSpc>
                <a:spcPts val="1600"/>
              </a:lnSpc>
            </a:pPr>
            <a:r>
              <a:rPr lang="sv-SE" sz="1800" dirty="0"/>
              <a:t>Unionens uppdrag bestäms </a:t>
            </a:r>
            <a:br>
              <a:rPr lang="sv-SE" sz="1800" dirty="0"/>
            </a:br>
            <a:r>
              <a:rPr lang="sv-SE" sz="1800" dirty="0"/>
              <a:t>av medlemmarna</a:t>
            </a:r>
          </a:p>
          <a:p>
            <a:pPr>
              <a:lnSpc>
                <a:spcPts val="1600"/>
              </a:lnSpc>
            </a:pPr>
            <a:r>
              <a:rPr lang="sv-SE" sz="1800" dirty="0"/>
              <a:t>Unionens uppgift är att skapa ett </a:t>
            </a:r>
            <a:br>
              <a:rPr lang="sv-SE" sz="1800" dirty="0"/>
            </a:br>
            <a:r>
              <a:rPr lang="sv-SE" sz="1800" dirty="0"/>
              <a:t>bättre arbetsliv för tjänstemän i </a:t>
            </a:r>
            <a:br>
              <a:rPr lang="sv-SE" sz="1800" dirty="0"/>
            </a:br>
            <a:r>
              <a:rPr lang="sv-SE" sz="1800" dirty="0"/>
              <a:t>det privata arbetslivet</a:t>
            </a:r>
          </a:p>
          <a:p>
            <a:pPr>
              <a:lnSpc>
                <a:spcPts val="1600"/>
              </a:lnSpc>
            </a:pPr>
            <a:r>
              <a:rPr lang="sv-SE" sz="1800" dirty="0"/>
              <a:t>Vi påverkar på arbetsplatserna, </a:t>
            </a:r>
            <a:br>
              <a:rPr lang="sv-SE" sz="1800" dirty="0"/>
            </a:br>
            <a:r>
              <a:rPr lang="sv-SE" sz="1800" dirty="0"/>
              <a:t>via kollektivavtalen och genom opinionsbildning</a:t>
            </a:r>
          </a:p>
          <a:p>
            <a:pPr>
              <a:lnSpc>
                <a:spcPts val="1600"/>
              </a:lnSpc>
            </a:pPr>
            <a:r>
              <a:rPr lang="sv-SE" sz="1800" dirty="0"/>
              <a:t>Vårt mål är att det fattas beslut som </a:t>
            </a:r>
            <a:br>
              <a:rPr lang="sv-SE" sz="1800" dirty="0"/>
            </a:br>
            <a:r>
              <a:rPr lang="sv-SE" sz="1800" dirty="0"/>
              <a:t>är bra för Unionens medlemmar </a:t>
            </a:r>
          </a:p>
          <a:p>
            <a:pPr>
              <a:lnSpc>
                <a:spcPts val="1600"/>
              </a:lnSpc>
            </a:pPr>
            <a:endParaRPr lang="sv-SE" sz="1800" dirty="0"/>
          </a:p>
          <a:p>
            <a:pPr>
              <a:lnSpc>
                <a:spcPts val="1600"/>
              </a:lnSpc>
            </a:pPr>
            <a:endParaRPr lang="sv-SE" sz="1800" dirty="0"/>
          </a:p>
          <a:p>
            <a:pPr>
              <a:lnSpc>
                <a:spcPts val="1600"/>
              </a:lnSpc>
            </a:pPr>
            <a:endParaRPr lang="sv-SE" sz="1800" dirty="0"/>
          </a:p>
          <a:p>
            <a:pPr>
              <a:lnSpc>
                <a:spcPts val="1600"/>
              </a:lnSpc>
            </a:pPr>
            <a:endParaRPr lang="sv-SE" sz="1800" dirty="0"/>
          </a:p>
        </p:txBody>
      </p:sp>
      <p:pic>
        <p:nvPicPr>
          <p:cNvPr id="10" name="Platshållare för bild 25">
            <a:extLst>
              <a:ext uri="{FF2B5EF4-FFF2-40B4-BE49-F238E27FC236}">
                <a16:creationId xmlns:a16="http://schemas.microsoft.com/office/drawing/2014/main" id="{7B721A10-75C7-5B43-ABAE-B7A4B8B77C0D}"/>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4211960" y="1559843"/>
            <a:ext cx="3516402" cy="2667670"/>
          </a:xfrm>
          <a:prstGeom prst="rect">
            <a:avLst/>
          </a:prstGeom>
          <a:noFill/>
          <a:ln w="76200" cap="rnd">
            <a:noFill/>
            <a:round/>
          </a:ln>
          <a:effectLst/>
        </p:spPr>
      </p:pic>
    </p:spTree>
    <p:extLst>
      <p:ext uri="{BB962C8B-B14F-4D97-AF65-F5344CB8AC3E}">
        <p14:creationId xmlns:p14="http://schemas.microsoft.com/office/powerpoint/2010/main" val="412836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0BF9850-C83D-F94E-853F-0625B4A7A424}"/>
              </a:ext>
            </a:extLst>
          </p:cNvPr>
          <p:cNvSpPr>
            <a:spLocks noGrp="1"/>
          </p:cNvSpPr>
          <p:nvPr>
            <p:ph type="title"/>
          </p:nvPr>
        </p:nvSpPr>
        <p:spPr/>
        <p:txBody>
          <a:bodyPr/>
          <a:lstStyle/>
          <a:p>
            <a:r>
              <a:rPr lang="sv-SE" dirty="0"/>
              <a:t>För din skull.</a:t>
            </a:r>
            <a:br>
              <a:rPr lang="sv-SE" dirty="0"/>
            </a:br>
            <a:r>
              <a:rPr lang="sv-SE" dirty="0"/>
              <a:t>Och alla andras.</a:t>
            </a:r>
          </a:p>
        </p:txBody>
      </p:sp>
      <p:sp>
        <p:nvSpPr>
          <p:cNvPr id="7" name="Platshållare för text 6">
            <a:extLst>
              <a:ext uri="{FF2B5EF4-FFF2-40B4-BE49-F238E27FC236}">
                <a16:creationId xmlns:a16="http://schemas.microsoft.com/office/drawing/2014/main" id="{1E18E8B8-A1A8-614B-9B32-3D8456E62050}"/>
              </a:ext>
            </a:extLst>
          </p:cNvPr>
          <p:cNvSpPr>
            <a:spLocks noGrp="1"/>
          </p:cNvSpPr>
          <p:nvPr>
            <p:ph type="body" sz="quarter" idx="20"/>
          </p:nvPr>
        </p:nvSpPr>
        <p:spPr>
          <a:xfrm>
            <a:off x="1439862" y="1851159"/>
            <a:ext cx="3290538" cy="2375241"/>
          </a:xfrm>
        </p:spPr>
        <p:txBody>
          <a:bodyPr/>
          <a:lstStyle/>
          <a:p>
            <a:pPr>
              <a:lnSpc>
                <a:spcPts val="1600"/>
              </a:lnSpc>
            </a:pPr>
            <a:r>
              <a:rPr lang="sv-SE" sz="1800" dirty="0"/>
              <a:t>Som medlem får du personliga </a:t>
            </a:r>
            <a:br>
              <a:rPr lang="sv-SE" sz="1800" dirty="0"/>
            </a:br>
            <a:r>
              <a:rPr lang="sv-SE" sz="1800" dirty="0"/>
              <a:t>tjänster och förmåner som du själv </a:t>
            </a:r>
            <a:br>
              <a:rPr lang="sv-SE" sz="1800" dirty="0"/>
            </a:br>
            <a:r>
              <a:rPr lang="sv-SE" sz="1800" dirty="0"/>
              <a:t>har nytta av när du vill förbättra lönen, kompetensen, arbetsmiljön, villkoren </a:t>
            </a:r>
            <a:br>
              <a:rPr lang="sv-SE" sz="1800" dirty="0"/>
            </a:br>
            <a:r>
              <a:rPr lang="sv-SE" sz="1800" dirty="0"/>
              <a:t>och annat på jobbet.</a:t>
            </a:r>
          </a:p>
          <a:p>
            <a:pPr>
              <a:lnSpc>
                <a:spcPts val="1600"/>
              </a:lnSpc>
            </a:pPr>
            <a:r>
              <a:rPr lang="sv-SE" sz="1800" dirty="0"/>
              <a:t>Samtidigt bidrar du tillsammans med </a:t>
            </a:r>
            <a:br>
              <a:rPr lang="sv-SE" sz="1800" dirty="0"/>
            </a:br>
            <a:r>
              <a:rPr lang="sv-SE" sz="1800" dirty="0"/>
              <a:t>700 000 andra till vår gemensamma </a:t>
            </a:r>
            <a:br>
              <a:rPr lang="sv-SE" sz="1800" dirty="0"/>
            </a:br>
            <a:r>
              <a:rPr lang="sv-SE" sz="1800" dirty="0"/>
              <a:t>styrka som gör att vi kan driva på för </a:t>
            </a:r>
            <a:br>
              <a:rPr lang="sv-SE" sz="1800" dirty="0"/>
            </a:br>
            <a:r>
              <a:rPr lang="sv-SE" sz="1800" dirty="0"/>
              <a:t>ett tryggt, utvecklande, hälsosamt </a:t>
            </a:r>
            <a:br>
              <a:rPr lang="sv-SE" sz="1800" dirty="0"/>
            </a:br>
            <a:r>
              <a:rPr lang="sv-SE" sz="1800" dirty="0"/>
              <a:t>och jämställt arbetsliv för alla. På varje </a:t>
            </a:r>
            <a:br>
              <a:rPr lang="sv-SE" sz="1800" dirty="0"/>
            </a:br>
            <a:r>
              <a:rPr lang="sv-SE" sz="1800" dirty="0"/>
              <a:t>arbetsplats och i hela det privata arbetslivet.</a:t>
            </a:r>
          </a:p>
        </p:txBody>
      </p:sp>
      <p:pic>
        <p:nvPicPr>
          <p:cNvPr id="9" name="Platshållare för bild 8">
            <a:extLst>
              <a:ext uri="{FF2B5EF4-FFF2-40B4-BE49-F238E27FC236}">
                <a16:creationId xmlns:a16="http://schemas.microsoft.com/office/drawing/2014/main" id="{07192316-82CA-43BF-A1FB-6299B548017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3628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person, inomhus, golv&#10;&#10;Automatiskt genererad beskrivning">
            <a:extLst>
              <a:ext uri="{FF2B5EF4-FFF2-40B4-BE49-F238E27FC236}">
                <a16:creationId xmlns:a16="http://schemas.microsoft.com/office/drawing/2014/main" id="{CF222229-D596-F041-97F2-F774B369C08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Rubrik 2">
            <a:extLst>
              <a:ext uri="{FF2B5EF4-FFF2-40B4-BE49-F238E27FC236}">
                <a16:creationId xmlns:a16="http://schemas.microsoft.com/office/drawing/2014/main" id="{D592634D-7211-9249-9121-3F110C5B40B5}"/>
              </a:ext>
            </a:extLst>
          </p:cNvPr>
          <p:cNvSpPr>
            <a:spLocks noGrp="1"/>
          </p:cNvSpPr>
          <p:nvPr>
            <p:ph type="ctrTitle"/>
          </p:nvPr>
        </p:nvSpPr>
        <p:spPr>
          <a:xfrm>
            <a:off x="1440000" y="1707654"/>
            <a:ext cx="4543016" cy="681405"/>
          </a:xfrm>
        </p:spPr>
        <p:txBody>
          <a:bodyPr/>
          <a:lstStyle/>
          <a:p>
            <a:r>
              <a:rPr lang="sv-SE" dirty="0"/>
              <a:t>Ju fler desto starkare</a:t>
            </a:r>
          </a:p>
        </p:txBody>
      </p:sp>
      <p:sp>
        <p:nvSpPr>
          <p:cNvPr id="4" name="Platshållare för text 3">
            <a:extLst>
              <a:ext uri="{FF2B5EF4-FFF2-40B4-BE49-F238E27FC236}">
                <a16:creationId xmlns:a16="http://schemas.microsoft.com/office/drawing/2014/main" id="{9359C851-FF88-D14B-8B24-3FC2B505CF26}"/>
              </a:ext>
            </a:extLst>
          </p:cNvPr>
          <p:cNvSpPr>
            <a:spLocks noGrp="1"/>
          </p:cNvSpPr>
          <p:nvPr>
            <p:ph type="body" sz="quarter" idx="3"/>
          </p:nvPr>
        </p:nvSpPr>
        <p:spPr>
          <a:xfrm>
            <a:off x="1440000" y="2471840"/>
            <a:ext cx="4706651" cy="681405"/>
          </a:xfrm>
        </p:spPr>
        <p:txBody>
          <a:bodyPr/>
          <a:lstStyle/>
          <a:p>
            <a:r>
              <a:rPr lang="sv-SE" dirty="0"/>
              <a:t>– en stor organisation</a:t>
            </a:r>
          </a:p>
        </p:txBody>
      </p:sp>
      <p:sp>
        <p:nvSpPr>
          <p:cNvPr id="7" name="Platshållare för text 3">
            <a:extLst>
              <a:ext uri="{FF2B5EF4-FFF2-40B4-BE49-F238E27FC236}">
                <a16:creationId xmlns:a16="http://schemas.microsoft.com/office/drawing/2014/main" id="{973EF706-0F61-0D4A-8B81-4C55B5EADFA5}"/>
              </a:ext>
            </a:extLst>
          </p:cNvPr>
          <p:cNvSpPr txBox="1">
            <a:spLocks/>
          </p:cNvSpPr>
          <p:nvPr/>
        </p:nvSpPr>
        <p:spPr>
          <a:xfrm>
            <a:off x="1440000" y="3235632"/>
            <a:ext cx="5326564" cy="681405"/>
          </a:xfrm>
          <a:prstGeom prst="rect">
            <a:avLst/>
          </a:prstGeom>
          <a:solidFill>
            <a:schemeClr val="bg2"/>
          </a:solidFill>
        </p:spPr>
        <p:txBody>
          <a:bodyPr vert="horz" wrap="none" lIns="90000" tIns="0" rIns="90000" bIns="0" rtlCol="0" anchor="b" anchorCtr="0">
            <a:spAutoFit/>
          </a:bodyPr>
          <a:lstStyle>
            <a:lvl1pPr marL="0" indent="0" algn="l" defTabSz="685800" rtl="0" eaLnBrk="1" latinLnBrk="0" hangingPunct="1">
              <a:lnSpc>
                <a:spcPct val="82000"/>
              </a:lnSpc>
              <a:spcBef>
                <a:spcPts val="800"/>
              </a:spcBef>
              <a:spcAft>
                <a:spcPts val="0"/>
              </a:spcAft>
              <a:buFont typeface="Arial" panose="020B0604020202020204" pitchFamily="34" charset="0"/>
              <a:buNone/>
              <a:defRPr lang="sv-SE" sz="5400" b="0" kern="1200" dirty="0">
                <a:solidFill>
                  <a:srgbClr val="3DAF2C"/>
                </a:solidFill>
                <a:latin typeface="+mj-lt"/>
                <a:ea typeface="+mn-ea"/>
                <a:cs typeface="Arial" panose="020B0604020202020204" pitchFamily="34" charset="0"/>
              </a:defRPr>
            </a:lvl1pPr>
            <a:lvl2pPr marL="446400" indent="-171450" algn="l" defTabSz="685800" rtl="0" eaLnBrk="1" latinLnBrk="0" hangingPunct="1">
              <a:lnSpc>
                <a:spcPts val="2000"/>
              </a:lnSpc>
              <a:spcBef>
                <a:spcPts val="375"/>
              </a:spcBef>
              <a:buFont typeface="Arial" panose="020B0604020202020204" pitchFamily="34" charset="0"/>
              <a:buChar char="•"/>
              <a:defRPr lang="sv-SE" sz="2000" kern="1200" smtClean="0">
                <a:solidFill>
                  <a:schemeClr val="bg2"/>
                </a:solidFill>
                <a:latin typeface="+mn-lt"/>
                <a:ea typeface="+mn-ea"/>
                <a:cs typeface="+mn-cs"/>
              </a:defRPr>
            </a:lvl2pPr>
            <a:lvl3pPr marL="630000" indent="-171450" algn="l" defTabSz="685800" rtl="0" eaLnBrk="1" latinLnBrk="0" hangingPunct="1">
              <a:lnSpc>
                <a:spcPts val="2000"/>
              </a:lnSpc>
              <a:spcBef>
                <a:spcPts val="375"/>
              </a:spcBef>
              <a:buFont typeface="Arial" panose="020B0604020202020204" pitchFamily="34" charset="0"/>
              <a:buChar char="•"/>
              <a:defRPr lang="sv-SE" sz="2000" kern="1200" smtClean="0">
                <a:solidFill>
                  <a:schemeClr val="bg2"/>
                </a:solidFill>
                <a:latin typeface="+mn-lt"/>
                <a:ea typeface="+mn-ea"/>
                <a:cs typeface="+mn-cs"/>
              </a:defRPr>
            </a:lvl3pPr>
            <a:lvl4pPr marL="810000" indent="-171450" algn="l" defTabSz="685800" rtl="0" eaLnBrk="1" latinLnBrk="0" hangingPunct="1">
              <a:lnSpc>
                <a:spcPts val="2000"/>
              </a:lnSpc>
              <a:spcBef>
                <a:spcPts val="375"/>
              </a:spcBef>
              <a:buFont typeface="Arial" panose="020B0604020202020204" pitchFamily="34" charset="0"/>
              <a:buChar char="•"/>
              <a:defRPr lang="sv-SE" sz="2000" kern="1200" smtClean="0">
                <a:solidFill>
                  <a:schemeClr val="bg2"/>
                </a:solidFill>
                <a:latin typeface="+mn-lt"/>
                <a:ea typeface="+mn-ea"/>
                <a:cs typeface="+mn-cs"/>
              </a:defRPr>
            </a:lvl4pPr>
            <a:lvl5pPr marL="990000" indent="-171450" algn="l" defTabSz="685800" rtl="0" eaLnBrk="1" latinLnBrk="0" hangingPunct="1">
              <a:lnSpc>
                <a:spcPts val="2000"/>
              </a:lnSpc>
              <a:spcBef>
                <a:spcPts val="375"/>
              </a:spcBef>
              <a:buFont typeface="Arial" panose="020B0604020202020204" pitchFamily="34" charset="0"/>
              <a:buChar char="•"/>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dirty="0"/>
              <a:t>har mer kraft att påverka</a:t>
            </a:r>
          </a:p>
        </p:txBody>
      </p:sp>
    </p:spTree>
    <p:extLst>
      <p:ext uri="{BB962C8B-B14F-4D97-AF65-F5344CB8AC3E}">
        <p14:creationId xmlns:p14="http://schemas.microsoft.com/office/powerpoint/2010/main" val="207624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0F56534-4578-E044-8BAD-EB76D057F657}"/>
              </a:ext>
            </a:extLst>
          </p:cNvPr>
          <p:cNvSpPr>
            <a:spLocks noGrp="1"/>
          </p:cNvSpPr>
          <p:nvPr>
            <p:ph type="title"/>
          </p:nvPr>
        </p:nvSpPr>
        <p:spPr/>
        <p:txBody>
          <a:bodyPr/>
          <a:lstStyle/>
          <a:p>
            <a:r>
              <a:rPr lang="sv-SE" dirty="0"/>
              <a:t>Ju fler desto starkare – en stor organisation har mer kraft att påverka </a:t>
            </a:r>
          </a:p>
        </p:txBody>
      </p:sp>
      <p:sp>
        <p:nvSpPr>
          <p:cNvPr id="8" name="Platshållare för text 7">
            <a:extLst>
              <a:ext uri="{FF2B5EF4-FFF2-40B4-BE49-F238E27FC236}">
                <a16:creationId xmlns:a16="http://schemas.microsoft.com/office/drawing/2014/main" id="{4989A4CE-BE0D-D24C-A3F3-01CABD1171FD}"/>
              </a:ext>
            </a:extLst>
          </p:cNvPr>
          <p:cNvSpPr>
            <a:spLocks noGrp="1"/>
          </p:cNvSpPr>
          <p:nvPr>
            <p:ph type="body" sz="quarter" idx="20"/>
          </p:nvPr>
        </p:nvSpPr>
        <p:spPr/>
        <p:txBody>
          <a:bodyPr/>
          <a:lstStyle/>
          <a:p>
            <a:pPr>
              <a:lnSpc>
                <a:spcPts val="1600"/>
              </a:lnSpc>
            </a:pPr>
            <a:r>
              <a:rPr lang="sv-SE" sz="1800" dirty="0"/>
              <a:t>Vi tror på att samla alla krafter i det privata arbetslivet i samma fackförbund och att alla – oavsett befattning eller </a:t>
            </a:r>
            <a:br>
              <a:rPr lang="sv-SE" sz="1800" dirty="0"/>
            </a:br>
            <a:r>
              <a:rPr lang="sv-SE" sz="1800" dirty="0"/>
              <a:t>utbildning – kan vara med i Unionen.</a:t>
            </a:r>
          </a:p>
          <a:p>
            <a:pPr>
              <a:lnSpc>
                <a:spcPts val="1600"/>
              </a:lnSpc>
            </a:pPr>
            <a:r>
              <a:rPr lang="sv-SE" sz="1800" dirty="0"/>
              <a:t>När vi talar för 700 000 medlemmar </a:t>
            </a:r>
            <a:br>
              <a:rPr lang="sv-SE" sz="1800" dirty="0"/>
            </a:br>
            <a:r>
              <a:rPr lang="sv-SE" sz="1800" dirty="0"/>
              <a:t>får vi en stark röst som arbetsgivare, </a:t>
            </a:r>
            <a:br>
              <a:rPr lang="sv-SE" sz="1800" dirty="0"/>
            </a:br>
            <a:r>
              <a:rPr lang="sv-SE" sz="1800" dirty="0"/>
              <a:t>politiker och andra beslutsfattare </a:t>
            </a:r>
            <a:br>
              <a:rPr lang="sv-SE" sz="1800" dirty="0"/>
            </a:br>
            <a:r>
              <a:rPr lang="sv-SE" sz="1800" dirty="0"/>
              <a:t>måste lyssna på.</a:t>
            </a:r>
          </a:p>
          <a:p>
            <a:pPr>
              <a:lnSpc>
                <a:spcPts val="1600"/>
              </a:lnSpc>
            </a:pPr>
            <a:endParaRPr lang="sv-SE" sz="1800" dirty="0"/>
          </a:p>
          <a:p>
            <a:pPr>
              <a:lnSpc>
                <a:spcPts val="1600"/>
              </a:lnSpc>
            </a:pPr>
            <a:endParaRPr lang="sv-SE" sz="1800" dirty="0"/>
          </a:p>
        </p:txBody>
      </p:sp>
      <p:pic>
        <p:nvPicPr>
          <p:cNvPr id="9" name="Platshållare för bild 5" descr="En bild som visar person, inomhus, golv&#10;&#10;Automatiskt genererad beskrivning">
            <a:extLst>
              <a:ext uri="{FF2B5EF4-FFF2-40B4-BE49-F238E27FC236}">
                <a16:creationId xmlns:a16="http://schemas.microsoft.com/office/drawing/2014/main" id="{FAABB9EB-FC88-4D4E-92A0-04B59281D5D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4730400" y="1977894"/>
            <a:ext cx="2840400" cy="1890000"/>
          </a:xfrm>
        </p:spPr>
      </p:pic>
    </p:spTree>
    <p:extLst>
      <p:ext uri="{BB962C8B-B14F-4D97-AF65-F5344CB8AC3E}">
        <p14:creationId xmlns:p14="http://schemas.microsoft.com/office/powerpoint/2010/main" val="160952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3FDC4D76-3515-FF4B-BAB6-5FE023337874}"/>
              </a:ext>
            </a:extLst>
          </p:cNvPr>
          <p:cNvSpPr>
            <a:spLocks noGrp="1"/>
          </p:cNvSpPr>
          <p:nvPr>
            <p:ph type="title"/>
          </p:nvPr>
        </p:nvSpPr>
        <p:spPr/>
        <p:txBody>
          <a:bodyPr/>
          <a:lstStyle/>
          <a:p>
            <a:pPr>
              <a:lnSpc>
                <a:spcPct val="70000"/>
              </a:lnSpc>
            </a:pPr>
            <a:r>
              <a:rPr lang="sv-SE" dirty="0"/>
              <a:t>Medlemmar inom olika </a:t>
            </a:r>
            <a:br>
              <a:rPr lang="sv-SE" dirty="0"/>
            </a:br>
            <a:r>
              <a:rPr lang="sv-SE" dirty="0"/>
              <a:t>branscher och befattningar</a:t>
            </a:r>
          </a:p>
        </p:txBody>
      </p:sp>
      <p:sp>
        <p:nvSpPr>
          <p:cNvPr id="7" name="Platshållare för innehåll 6">
            <a:extLst>
              <a:ext uri="{FF2B5EF4-FFF2-40B4-BE49-F238E27FC236}">
                <a16:creationId xmlns:a16="http://schemas.microsoft.com/office/drawing/2014/main" id="{E635B208-F455-5A4D-82B8-C239B0EF523B}"/>
              </a:ext>
            </a:extLst>
          </p:cNvPr>
          <p:cNvSpPr>
            <a:spLocks noGrp="1"/>
          </p:cNvSpPr>
          <p:nvPr>
            <p:ph idx="1"/>
          </p:nvPr>
        </p:nvSpPr>
        <p:spPr>
          <a:xfrm>
            <a:off x="1439862" y="1851026"/>
            <a:ext cx="6372497" cy="2376488"/>
          </a:xfrm>
        </p:spPr>
        <p:txBody>
          <a:bodyPr/>
          <a:lstStyle/>
          <a:p>
            <a:pPr marL="0" indent="0">
              <a:lnSpc>
                <a:spcPts val="1600"/>
              </a:lnSpc>
              <a:buNone/>
            </a:pPr>
            <a:r>
              <a:rPr lang="sv-SE" sz="1800" dirty="0"/>
              <a:t>Alla tjänstemän på arbetsplatsen kan vara medlemmar oavsett befattning, </a:t>
            </a:r>
            <a:br>
              <a:rPr lang="sv-SE" sz="1800" dirty="0"/>
            </a:br>
            <a:r>
              <a:rPr lang="sv-SE" sz="1800" dirty="0"/>
              <a:t>utbildning eller lön. Även studenter, chefer och egenföretagare är lika välkomna.</a:t>
            </a:r>
          </a:p>
          <a:p>
            <a:pPr>
              <a:lnSpc>
                <a:spcPts val="1600"/>
              </a:lnSpc>
            </a:pPr>
            <a:endParaRPr lang="sv-SE" sz="1800" dirty="0"/>
          </a:p>
        </p:txBody>
      </p:sp>
      <p:sp>
        <p:nvSpPr>
          <p:cNvPr id="8" name="Platshållare för innehåll 7">
            <a:extLst>
              <a:ext uri="{FF2B5EF4-FFF2-40B4-BE49-F238E27FC236}">
                <a16:creationId xmlns:a16="http://schemas.microsoft.com/office/drawing/2014/main" id="{52C54B50-D666-D243-A853-6DD1D6FC0EEE}"/>
              </a:ext>
            </a:extLst>
          </p:cNvPr>
          <p:cNvSpPr>
            <a:spLocks noGrp="1"/>
          </p:cNvSpPr>
          <p:nvPr>
            <p:ph idx="13"/>
          </p:nvPr>
        </p:nvSpPr>
        <p:spPr>
          <a:xfrm>
            <a:off x="4667252" y="2427734"/>
            <a:ext cx="2952000" cy="2376487"/>
          </a:xfrm>
        </p:spPr>
        <p:txBody>
          <a:bodyPr/>
          <a:lstStyle/>
          <a:p>
            <a:pPr>
              <a:lnSpc>
                <a:spcPts val="1600"/>
              </a:lnSpc>
            </a:pPr>
            <a:r>
              <a:rPr lang="sv-SE" sz="1800" dirty="0"/>
              <a:t>Bygg &amp; fastighet</a:t>
            </a:r>
          </a:p>
          <a:p>
            <a:pPr>
              <a:lnSpc>
                <a:spcPts val="1600"/>
              </a:lnSpc>
            </a:pPr>
            <a:r>
              <a:rPr lang="sv-SE" sz="1800" dirty="0"/>
              <a:t>Energi &amp; miljö</a:t>
            </a:r>
          </a:p>
          <a:p>
            <a:pPr>
              <a:lnSpc>
                <a:spcPts val="1600"/>
              </a:lnSpc>
            </a:pPr>
            <a:r>
              <a:rPr lang="sv-SE" sz="1800" dirty="0"/>
              <a:t>Transport &amp; logistik</a:t>
            </a:r>
          </a:p>
          <a:p>
            <a:pPr>
              <a:lnSpc>
                <a:spcPts val="1600"/>
              </a:lnSpc>
            </a:pPr>
            <a:r>
              <a:rPr lang="sv-SE" sz="1800" dirty="0"/>
              <a:t>Service &amp; tjänster </a:t>
            </a:r>
          </a:p>
          <a:p>
            <a:pPr>
              <a:lnSpc>
                <a:spcPts val="1600"/>
              </a:lnSpc>
            </a:pPr>
            <a:r>
              <a:rPr lang="sv-SE" sz="1800" dirty="0"/>
              <a:t>Organisation &amp; förening</a:t>
            </a:r>
          </a:p>
        </p:txBody>
      </p:sp>
      <p:sp>
        <p:nvSpPr>
          <p:cNvPr id="9" name="Platshållare för innehåll 7">
            <a:extLst>
              <a:ext uri="{FF2B5EF4-FFF2-40B4-BE49-F238E27FC236}">
                <a16:creationId xmlns:a16="http://schemas.microsoft.com/office/drawing/2014/main" id="{09185957-0CC2-F54D-BC78-AE2A2CF97EDF}"/>
              </a:ext>
            </a:extLst>
          </p:cNvPr>
          <p:cNvSpPr txBox="1">
            <a:spLocks/>
          </p:cNvSpPr>
          <p:nvPr/>
        </p:nvSpPr>
        <p:spPr>
          <a:xfrm>
            <a:off x="1439862" y="2427734"/>
            <a:ext cx="2952000" cy="2376487"/>
          </a:xfrm>
          <a:prstGeom prst="rect">
            <a:avLst/>
          </a:prstGeom>
        </p:spPr>
        <p:txBody>
          <a:bodyPr vert="horz" lIns="0" tIns="0" rIns="0" bIns="0" rtlCol="0">
            <a:noAutofit/>
          </a:bodyPr>
          <a:lstStyle>
            <a:lvl1pPr marL="252000" indent="-252000" algn="l" defTabSz="685800" rtl="0" eaLnBrk="1" latinLnBrk="0" hangingPunct="1">
              <a:lnSpc>
                <a:spcPts val="2300"/>
              </a:lnSpc>
              <a:spcBef>
                <a:spcPts val="800"/>
              </a:spcBef>
              <a:spcAft>
                <a:spcPts val="0"/>
              </a:spcAft>
              <a:buFont typeface="Arial" panose="020B0604020202020204" pitchFamily="34" charset="0"/>
              <a:buChar char="•"/>
              <a:defRPr lang="sv-SE" sz="2400" b="0" kern="1200" dirty="0">
                <a:solidFill>
                  <a:schemeClr val="bg2"/>
                </a:solidFill>
                <a:latin typeface="+mn-lt"/>
                <a:ea typeface="+mn-ea"/>
                <a:cs typeface="+mn-cs"/>
              </a:defRPr>
            </a:lvl1pPr>
            <a:lvl2pPr marL="446400" indent="-171450" algn="l" defTabSz="685800" rtl="0" eaLnBrk="1" latinLnBrk="0" hangingPunct="1">
              <a:lnSpc>
                <a:spcPts val="2000"/>
              </a:lnSpc>
              <a:spcBef>
                <a:spcPts val="375"/>
              </a:spcBef>
              <a:buFont typeface="Arial" panose="020B0604020202020204" pitchFamily="34" charset="0"/>
              <a:buChar char="•"/>
              <a:defRPr lang="sv-SE" sz="2000" kern="1200" smtClean="0">
                <a:solidFill>
                  <a:schemeClr val="bg2"/>
                </a:solidFill>
                <a:latin typeface="+mn-lt"/>
                <a:ea typeface="+mn-ea"/>
                <a:cs typeface="+mn-cs"/>
              </a:defRPr>
            </a:lvl2pPr>
            <a:lvl3pPr marL="630000" indent="-171450" algn="l" defTabSz="685800" rtl="0" eaLnBrk="1" latinLnBrk="0" hangingPunct="1">
              <a:lnSpc>
                <a:spcPts val="2000"/>
              </a:lnSpc>
              <a:spcBef>
                <a:spcPts val="375"/>
              </a:spcBef>
              <a:buFont typeface="Arial" panose="020B0604020202020204" pitchFamily="34" charset="0"/>
              <a:buChar char="•"/>
              <a:defRPr lang="sv-SE" sz="2000" kern="1200" smtClean="0">
                <a:solidFill>
                  <a:schemeClr val="bg2"/>
                </a:solidFill>
                <a:latin typeface="+mn-lt"/>
                <a:ea typeface="+mn-ea"/>
                <a:cs typeface="+mn-cs"/>
              </a:defRPr>
            </a:lvl3pPr>
            <a:lvl4pPr marL="810000" indent="-171450" algn="l" defTabSz="685800" rtl="0" eaLnBrk="1" latinLnBrk="0" hangingPunct="1">
              <a:lnSpc>
                <a:spcPts val="2000"/>
              </a:lnSpc>
              <a:spcBef>
                <a:spcPts val="375"/>
              </a:spcBef>
              <a:buFont typeface="Arial" panose="020B0604020202020204" pitchFamily="34" charset="0"/>
              <a:buChar char="•"/>
              <a:defRPr lang="sv-SE" sz="2000" kern="1200" smtClean="0">
                <a:solidFill>
                  <a:schemeClr val="bg2"/>
                </a:solidFill>
                <a:latin typeface="+mn-lt"/>
                <a:ea typeface="+mn-ea"/>
                <a:cs typeface="+mn-cs"/>
              </a:defRPr>
            </a:lvl4pPr>
            <a:lvl5pPr marL="990000" indent="-171450" algn="l" defTabSz="685800" rtl="0" eaLnBrk="1" latinLnBrk="0" hangingPunct="1">
              <a:lnSpc>
                <a:spcPts val="2000"/>
              </a:lnSpc>
              <a:spcBef>
                <a:spcPts val="375"/>
              </a:spcBef>
              <a:buFont typeface="Arial" panose="020B0604020202020204" pitchFamily="34" charset="0"/>
              <a:buChar char="•"/>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600"/>
              </a:lnSpc>
            </a:pPr>
            <a:r>
              <a:rPr lang="sv-SE" sz="1800" dirty="0"/>
              <a:t>Industri &amp; teknik</a:t>
            </a:r>
          </a:p>
          <a:p>
            <a:pPr>
              <a:lnSpc>
                <a:spcPts val="1600"/>
              </a:lnSpc>
            </a:pPr>
            <a:r>
              <a:rPr lang="sv-SE" sz="1800" dirty="0"/>
              <a:t>Handel</a:t>
            </a:r>
          </a:p>
          <a:p>
            <a:pPr>
              <a:lnSpc>
                <a:spcPts val="1600"/>
              </a:lnSpc>
            </a:pPr>
            <a:r>
              <a:rPr lang="sv-SE" sz="1800" dirty="0"/>
              <a:t>IT &amp; telekom</a:t>
            </a:r>
          </a:p>
          <a:p>
            <a:pPr>
              <a:lnSpc>
                <a:spcPts val="1600"/>
              </a:lnSpc>
            </a:pPr>
            <a:r>
              <a:rPr lang="sv-SE" sz="1800" dirty="0"/>
              <a:t>Media &amp; kommunikation</a:t>
            </a:r>
          </a:p>
          <a:p>
            <a:pPr>
              <a:lnSpc>
                <a:spcPts val="1600"/>
              </a:lnSpc>
            </a:pPr>
            <a:r>
              <a:rPr lang="sv-SE" sz="1800" dirty="0"/>
              <a:t>Konsult &amp; finans</a:t>
            </a:r>
          </a:p>
          <a:p>
            <a:pPr>
              <a:lnSpc>
                <a:spcPts val="1600"/>
              </a:lnSpc>
            </a:pPr>
            <a:r>
              <a:rPr lang="sv-SE" sz="1800" dirty="0"/>
              <a:t>Farmaci &amp; hälsa</a:t>
            </a:r>
          </a:p>
          <a:p>
            <a:pPr>
              <a:lnSpc>
                <a:spcPts val="1600"/>
              </a:lnSpc>
            </a:pPr>
            <a:endParaRPr lang="sv-SE" sz="1800" dirty="0"/>
          </a:p>
          <a:p>
            <a:pPr>
              <a:lnSpc>
                <a:spcPts val="1600"/>
              </a:lnSpc>
            </a:pPr>
            <a:endParaRPr lang="sv-SE" sz="1800" dirty="0"/>
          </a:p>
        </p:txBody>
      </p:sp>
    </p:spTree>
    <p:extLst>
      <p:ext uri="{BB962C8B-B14F-4D97-AF65-F5344CB8AC3E}">
        <p14:creationId xmlns:p14="http://schemas.microsoft.com/office/powerpoint/2010/main" val="19591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B606D41-4165-6442-80C1-867CC897E3D4}"/>
              </a:ext>
            </a:extLst>
          </p:cNvPr>
          <p:cNvSpPr>
            <a:spLocks noGrp="1"/>
          </p:cNvSpPr>
          <p:nvPr>
            <p:ph type="title"/>
          </p:nvPr>
        </p:nvSpPr>
        <p:spPr/>
        <p:txBody>
          <a:bodyPr/>
          <a:lstStyle/>
          <a:p>
            <a:pPr>
              <a:lnSpc>
                <a:spcPct val="70000"/>
              </a:lnSpc>
            </a:pPr>
            <a:r>
              <a:rPr lang="sv-SE" dirty="0"/>
              <a:t>Förtroendevalda </a:t>
            </a:r>
            <a:br>
              <a:rPr lang="sv-SE" dirty="0"/>
            </a:br>
            <a:r>
              <a:rPr lang="sv-SE" dirty="0"/>
              <a:t>representerar medlemmarna</a:t>
            </a:r>
          </a:p>
        </p:txBody>
      </p:sp>
      <p:sp>
        <p:nvSpPr>
          <p:cNvPr id="6" name="Platshållare för text 5">
            <a:extLst>
              <a:ext uri="{FF2B5EF4-FFF2-40B4-BE49-F238E27FC236}">
                <a16:creationId xmlns:a16="http://schemas.microsoft.com/office/drawing/2014/main" id="{9251CCD5-F8B9-E440-B9EA-8BB11295BD17}"/>
              </a:ext>
            </a:extLst>
          </p:cNvPr>
          <p:cNvSpPr>
            <a:spLocks noGrp="1"/>
          </p:cNvSpPr>
          <p:nvPr>
            <p:ph sz="quarter" idx="13"/>
          </p:nvPr>
        </p:nvSpPr>
        <p:spPr/>
        <p:txBody>
          <a:bodyPr/>
          <a:lstStyle/>
          <a:p>
            <a:pPr>
              <a:lnSpc>
                <a:spcPts val="1800"/>
              </a:lnSpc>
            </a:pPr>
            <a:r>
              <a:rPr lang="sv-SE" sz="2000" dirty="0"/>
              <a:t>Förtroendevalda på regional eller nationell nivå fattar beslut </a:t>
            </a:r>
            <a:br>
              <a:rPr lang="sv-SE" sz="2000" dirty="0"/>
            </a:br>
            <a:r>
              <a:rPr lang="sv-SE" sz="2000" dirty="0"/>
              <a:t>som påverkar Unionens mål och verksamhet. </a:t>
            </a:r>
          </a:p>
          <a:p>
            <a:pPr>
              <a:lnSpc>
                <a:spcPts val="1800"/>
              </a:lnSpc>
            </a:pPr>
            <a:r>
              <a:rPr lang="sv-SE" sz="2000" dirty="0"/>
              <a:t>På arbetsplatserna finns cirka 29 000 förtroendevalda som </a:t>
            </a:r>
            <a:br>
              <a:rPr lang="sv-SE" sz="2000" dirty="0"/>
            </a:br>
            <a:r>
              <a:rPr lang="sv-SE" sz="2000" dirty="0"/>
              <a:t>gör skillnad varje dag på arbetsplatsen. I klubbar och som arbetsplats- </a:t>
            </a:r>
            <a:br>
              <a:rPr lang="sv-SE" sz="2000" dirty="0"/>
            </a:br>
            <a:r>
              <a:rPr lang="sv-SE" sz="2000" dirty="0"/>
              <a:t>och arbetsmiljöombud. Tillsammans driver de frågor i samverkan och </a:t>
            </a:r>
            <a:br>
              <a:rPr lang="sv-SE" sz="2000" dirty="0"/>
            </a:br>
            <a:r>
              <a:rPr lang="sv-SE" sz="2000" dirty="0"/>
              <a:t>i förhandlingar med arbetsgivaren för att förbättra villkoren.</a:t>
            </a:r>
          </a:p>
          <a:p>
            <a:pPr>
              <a:lnSpc>
                <a:spcPts val="1900"/>
              </a:lnSpc>
            </a:pPr>
            <a:endParaRPr lang="sv-SE" sz="2000" dirty="0"/>
          </a:p>
        </p:txBody>
      </p:sp>
    </p:spTree>
    <p:extLst>
      <p:ext uri="{BB962C8B-B14F-4D97-AF65-F5344CB8AC3E}">
        <p14:creationId xmlns:p14="http://schemas.microsoft.com/office/powerpoint/2010/main" val="720614513"/>
      </p:ext>
    </p:extLst>
  </p:cSld>
  <p:clrMapOvr>
    <a:masterClrMapping/>
  </p:clrMapOvr>
</p:sld>
</file>

<file path=ppt/theme/theme1.xml><?xml version="1.0" encoding="utf-8"?>
<a:theme xmlns:a="http://schemas.openxmlformats.org/drawingml/2006/main" name="Unionen 2020">
  <a:themeElements>
    <a:clrScheme name="Unionen 2021">
      <a:dk1>
        <a:srgbClr val="000000"/>
      </a:dk1>
      <a:lt1>
        <a:srgbClr val="E2E0DE"/>
      </a:lt1>
      <a:dk2>
        <a:srgbClr val="17A624"/>
      </a:dk2>
      <a:lt2>
        <a:srgbClr val="FFFFFF"/>
      </a:lt2>
      <a:accent1>
        <a:srgbClr val="49A0A2"/>
      </a:accent1>
      <a:accent2>
        <a:srgbClr val="E97407"/>
      </a:accent2>
      <a:accent3>
        <a:srgbClr val="A05498"/>
      </a:accent3>
      <a:accent4>
        <a:srgbClr val="CD301E"/>
      </a:accent4>
      <a:accent5>
        <a:srgbClr val="5D3D14"/>
      </a:accent5>
      <a:accent6>
        <a:srgbClr val="959593"/>
      </a:accent6>
      <a:hlink>
        <a:srgbClr val="120F0F"/>
      </a:hlink>
      <a:folHlink>
        <a:srgbClr val="120F0F"/>
      </a:folHlink>
    </a:clrScheme>
    <a:fontScheme name="Unionen 2020 PPT">
      <a:majorFont>
        <a:latin typeface="Paralucent Condensed Bd"/>
        <a:ea typeface=""/>
        <a:cs typeface=""/>
      </a:majorFont>
      <a:minorFont>
        <a:latin typeface="Paralucent Condensed M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dk1"/>
        </a:solidFill>
        <a:ln>
          <a:noFill/>
        </a:ln>
      </a:spPr>
      <a:bodyPr/>
      <a:lstStyle/>
      <a:style>
        <a:lnRef idx="0">
          <a:scrgbClr r="0" g="0" b="0"/>
        </a:lnRef>
        <a:fillRef idx="0">
          <a:scrgbClr r="0" g="0" b="0"/>
        </a:fillRef>
        <a:effectRef idx="0">
          <a:scrgbClr r="0" g="0" b="0"/>
        </a:effectRef>
        <a:fontRef idx="minor">
          <a:schemeClr val="lt1"/>
        </a:fontRef>
      </a:style>
    </a:spDef>
    <a:txDef>
      <a:spPr>
        <a:noFill/>
      </a:spPr>
      <a:bodyPr wrap="square" rtlCol="0">
        <a:spAutoFit/>
      </a:bodyPr>
      <a:lstStyle>
        <a:defPPr algn="l">
          <a:defRPr dirty="0" err="1" smtClean="0">
            <a:solidFill>
              <a:srgbClr val="000000"/>
            </a:solidFill>
          </a:defRPr>
        </a:defPPr>
      </a:lstStyle>
    </a:txDef>
  </a:objectDefaults>
  <a:extraClrSchemeLst/>
  <a:extLst>
    <a:ext uri="{05A4C25C-085E-4340-85A3-A5531E510DB2}">
      <thm15:themeFamily xmlns:thm15="http://schemas.microsoft.com/office/thememl/2012/main" name="NY_PPT_MALL_UNIONEN.potx" id="{5F41DE02-1ED3-4466-8BFC-E25740DC8D64}" vid="{DEE7B02B-C68F-4968-A955-80B4A6A8887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70C570F69795E4E9623180C89B16B28" ma:contentTypeVersion="2" ma:contentTypeDescription="Skapa ett nytt dokument." ma:contentTypeScope="" ma:versionID="29cb955d7e3eb269f1cb4d736ba7787e">
  <xsd:schema xmlns:xsd="http://www.w3.org/2001/XMLSchema" xmlns:xs="http://www.w3.org/2001/XMLSchema" xmlns:p="http://schemas.microsoft.com/office/2006/metadata/properties" xmlns:ns1="http://schemas.microsoft.com/sharepoint/v3" xmlns:ns2="37f0298f-6275-4010-881d-2060ce41b72a" targetNamespace="http://schemas.microsoft.com/office/2006/metadata/properties" ma:root="true" ma:fieldsID="a1a90e46ba3a1ee862a40140d57a6ee9" ns1:_="" ns2:_="">
    <xsd:import namespace="http://schemas.microsoft.com/sharepoint/v3"/>
    <xsd:import namespace="37f0298f-6275-4010-881d-2060ce41b72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malagt startdatum" ma:description="Schemalagt startdatum är en webbplatskolumn som skapas via publiceringsfunktionen. Den används för att ange datum och tid för när sidan ska visas för besökare på webbplatsen för första gången." ma:hidden="true" ma:internalName="PublishingStartDate">
      <xsd:simpleType>
        <xsd:restriction base="dms:Unknown"/>
      </xsd:simpleType>
    </xsd:element>
    <xsd:element name="PublishingExpirationDate" ma:index="9" nillable="true" ma:displayName="Schemalagt slutdatum" ma:description="Schemalagt slutdatum är en webbplatskolumn som skapas via publiceringsfunktionen. Den används för att ange datum och tid för när sidan inte längre ska visas för besökare på webbplatse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f0298f-6275-4010-881d-2060ce41b72a" elementFormDefault="qualified">
    <xsd:import namespace="http://schemas.microsoft.com/office/2006/documentManagement/types"/>
    <xsd:import namespace="http://schemas.microsoft.com/office/infopath/2007/PartnerControls"/>
    <xsd:element name="SharedWithUsers" ma:index="10"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C0ED79-9D33-4BA0-9418-274B09DF3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f0298f-6275-4010-881d-2060ce41b7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73EA44-2D4E-40A5-A32B-244AA5940DE9}">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3299320B-1049-4D28-9E8D-3A6DE03196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Unionen 2020</Template>
  <TotalTime>127</TotalTime>
  <Words>1524</Words>
  <Application>Microsoft Office PowerPoint</Application>
  <PresentationFormat>Bildspel på skärmen (16:9)</PresentationFormat>
  <Paragraphs>198</Paragraphs>
  <Slides>29</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29</vt:i4>
      </vt:variant>
    </vt:vector>
  </HeadingPairs>
  <TitlesOfParts>
    <vt:vector size="34" baseType="lpstr">
      <vt:lpstr>Paralucent Condensed Md</vt:lpstr>
      <vt:lpstr>Calibri</vt:lpstr>
      <vt:lpstr>Paralucent Condensed Bd</vt:lpstr>
      <vt:lpstr>Arial</vt:lpstr>
      <vt:lpstr>Unionen 2020</vt:lpstr>
      <vt:lpstr>Allmänt om Unionen</vt:lpstr>
      <vt:lpstr>Framtidens fack för</vt:lpstr>
      <vt:lpstr>Det här är Unionen</vt:lpstr>
      <vt:lpstr>Unionen är medlemmarna  – tillsammans gör vi jobbet bättre</vt:lpstr>
      <vt:lpstr>För din skull. Och alla andras.</vt:lpstr>
      <vt:lpstr>Ju fler desto starkare</vt:lpstr>
      <vt:lpstr>Ju fler desto starkare – en stor organisation har mer kraft att påverka </vt:lpstr>
      <vt:lpstr>Medlemmar inom olika  branscher och befattningar</vt:lpstr>
      <vt:lpstr>Förtroendevalda  representerar medlemmarna</vt:lpstr>
      <vt:lpstr>Medlemskapet ger trygghet, utveckling och inflytande på jobbet</vt:lpstr>
      <vt:lpstr>Klubb – bästa sättet att påverka</vt:lpstr>
      <vt:lpstr>Vi värnar om den svenska modellen</vt:lpstr>
      <vt:lpstr>    Kollektivavtal – vårt viktigaste verktyg</vt:lpstr>
      <vt:lpstr>Avtalsrörelse – när  kollektivavtalet löper ut</vt:lpstr>
      <vt:lpstr>Avtalsrörelse  – vägen till nytt  kollektivavtal</vt:lpstr>
      <vt:lpstr>En gränslös arbetsmarknad  – Unionens internationella arbete</vt:lpstr>
      <vt:lpstr>Vision, uppdrag och styrning</vt:lpstr>
      <vt:lpstr>Unionens värderingar och uppgift</vt:lpstr>
      <vt:lpstr>  Unionens vision Tillsammans är vi i Unionen  den ledande kraften som  skapar framgång, trygghet  och glädje i arbetslivet</vt:lpstr>
      <vt:lpstr>En demokratisk organisation</vt:lpstr>
      <vt:lpstr>Representativ  demokrati </vt:lpstr>
      <vt:lpstr>Nationella forum för  inflytande i Unionen</vt:lpstr>
      <vt:lpstr>Organisationen på arbetsplatsen</vt:lpstr>
      <vt:lpstr>Unionen finns där  medlemmarna arbetar</vt:lpstr>
      <vt:lpstr>Medarbetare i Unionen</vt:lpstr>
      <vt:lpstr>Kraft att göra skillnad – för medlemmen,  samhället och organisationen </vt:lpstr>
      <vt:lpstr>PowerPoint-presentation</vt:lpstr>
      <vt:lpstr>Tack för idag!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Allmänt om Unionen (uppdaterad januari 2023)</dc:title>
  <dc:creator>Von Platen Sara</dc:creator>
  <cp:lastModifiedBy>Catharina Fagerlund</cp:lastModifiedBy>
  <cp:revision>13</cp:revision>
  <cp:lastPrinted>2019-11-21T11:44:59Z</cp:lastPrinted>
  <dcterms:created xsi:type="dcterms:W3CDTF">2021-10-14T09:31:30Z</dcterms:created>
  <dcterms:modified xsi:type="dcterms:W3CDTF">2024-01-11T18:18:34Z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0x010100470C570F69795E4E9623180C89B16B28</vt:lpwstr>
  </property>
</Properties>
</file>